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4" r:id="rId2"/>
    <p:sldMasterId id="2147483660" r:id="rId3"/>
    <p:sldMasterId id="2147483672" r:id="rId4"/>
  </p:sldMasterIdLst>
  <p:notesMasterIdLst>
    <p:notesMasterId r:id="rId8"/>
  </p:notesMasterIdLst>
  <p:sldIdLst>
    <p:sldId id="256" r:id="rId5"/>
    <p:sldId id="297" r:id="rId6"/>
    <p:sldId id="298" r:id="rId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037A76EA-6CBF-EC49-B1B1-4BE8F594063A}">
          <p14:sldIdLst>
            <p14:sldId id="256"/>
            <p14:sldId id="297"/>
            <p14:sldId id="298"/>
          </p14:sldIdLst>
        </p14:section>
        <p14:section name="Sección sin título" id="{E98B6C30-F9F9-BF4A-B4C2-4DABDC78797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onica" initials="V" lastIdx="3" clrIdx="0">
    <p:extLst>
      <p:ext uri="{19B8F6BF-5375-455C-9EA6-DF929625EA0E}">
        <p15:presenceInfo xmlns:p15="http://schemas.microsoft.com/office/powerpoint/2012/main" userId="Veronic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65"/>
  </p:normalViewPr>
  <p:slideViewPr>
    <p:cSldViewPr snapToGrid="0" snapToObjects="1"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486EF4-3B1E-45C5-8842-FFD82B07595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29EB652E-E50A-42A7-A9EA-DB60678C2443}">
      <dgm:prSet phldrT="[Text]" custT="1"/>
      <dgm:spPr/>
      <dgm:t>
        <a:bodyPr/>
        <a:lstStyle/>
        <a:p>
          <a:r>
            <a:rPr lang="es-MX" sz="1400" dirty="0"/>
            <a:t>Introducción</a:t>
          </a:r>
          <a:endParaRPr lang="en-US" sz="1400" dirty="0"/>
        </a:p>
      </dgm:t>
    </dgm:pt>
    <dgm:pt modelId="{8A1349CC-A9B7-4340-881F-8D0250DCEDB2}" type="parTrans" cxnId="{2D5FF321-D1CF-4E85-9F47-0DE0F351EB27}">
      <dgm:prSet/>
      <dgm:spPr/>
      <dgm:t>
        <a:bodyPr/>
        <a:lstStyle/>
        <a:p>
          <a:endParaRPr lang="en-US"/>
        </a:p>
      </dgm:t>
    </dgm:pt>
    <dgm:pt modelId="{AAAC2C69-4E79-46DE-9E0A-46F2EE1919E8}" type="sibTrans" cxnId="{2D5FF321-D1CF-4E85-9F47-0DE0F351EB27}">
      <dgm:prSet/>
      <dgm:spPr/>
      <dgm:t>
        <a:bodyPr/>
        <a:lstStyle/>
        <a:p>
          <a:endParaRPr lang="en-US"/>
        </a:p>
      </dgm:t>
    </dgm:pt>
    <dgm:pt modelId="{12A7BC71-F3FB-4397-8953-3CCBE17C893C}">
      <dgm:prSet phldrT="[Text]" custT="1"/>
      <dgm:spPr/>
      <dgm:t>
        <a:bodyPr/>
        <a:lstStyle/>
        <a:p>
          <a:r>
            <a:rPr lang="es-MX" sz="1400" dirty="0"/>
            <a:t>Nuevo portal de facturación (enlaces)</a:t>
          </a:r>
          <a:endParaRPr lang="en-US" sz="1400" dirty="0"/>
        </a:p>
      </dgm:t>
    </dgm:pt>
    <dgm:pt modelId="{900DA12A-ECEC-4C83-9A2A-37C73F458B95}" type="parTrans" cxnId="{472E46D9-FC80-4614-9A88-4F28E641B98B}">
      <dgm:prSet/>
      <dgm:spPr/>
      <dgm:t>
        <a:bodyPr/>
        <a:lstStyle/>
        <a:p>
          <a:endParaRPr lang="en-US"/>
        </a:p>
      </dgm:t>
    </dgm:pt>
    <dgm:pt modelId="{B8D272C3-7F62-4A60-9565-D58055CAEA9C}" type="sibTrans" cxnId="{472E46D9-FC80-4614-9A88-4F28E641B98B}">
      <dgm:prSet/>
      <dgm:spPr/>
      <dgm:t>
        <a:bodyPr/>
        <a:lstStyle/>
        <a:p>
          <a:endParaRPr lang="en-US"/>
        </a:p>
      </dgm:t>
    </dgm:pt>
    <dgm:pt modelId="{6BB3D03A-AA9F-42F8-82AD-63298C2065E1}">
      <dgm:prSet phldrT="[Text]" custT="1"/>
      <dgm:spPr/>
      <dgm:t>
        <a:bodyPr/>
        <a:lstStyle/>
        <a:p>
          <a:r>
            <a:rPr lang="es-MX" sz="1300" dirty="0"/>
            <a:t>Nuevo esquema de fondeo y pagos directos de cuentas bancarias específicas - Metodología y errores frecuentes</a:t>
          </a:r>
          <a:endParaRPr lang="en-US" sz="1300" dirty="0"/>
        </a:p>
      </dgm:t>
    </dgm:pt>
    <dgm:pt modelId="{36F1A1FC-6493-4D78-BCD9-017EA413F862}" type="parTrans" cxnId="{68539FA3-AEC7-4C21-9EE2-C4AE7A21BE63}">
      <dgm:prSet/>
      <dgm:spPr/>
      <dgm:t>
        <a:bodyPr/>
        <a:lstStyle/>
        <a:p>
          <a:endParaRPr lang="en-US"/>
        </a:p>
      </dgm:t>
    </dgm:pt>
    <dgm:pt modelId="{6EEE7F23-6EBD-4D66-BCCE-10CE128FEC69}" type="sibTrans" cxnId="{68539FA3-AEC7-4C21-9EE2-C4AE7A21BE63}">
      <dgm:prSet/>
      <dgm:spPr/>
      <dgm:t>
        <a:bodyPr/>
        <a:lstStyle/>
        <a:p>
          <a:endParaRPr lang="en-US"/>
        </a:p>
      </dgm:t>
    </dgm:pt>
    <dgm:pt modelId="{267BD2E9-2B7C-451B-8BCD-43A33C173787}">
      <dgm:prSet phldrT="[Text]" custT="1"/>
      <dgm:spPr/>
      <dgm:t>
        <a:bodyPr/>
        <a:lstStyle/>
        <a:p>
          <a:r>
            <a:rPr lang="en-US" sz="1400" dirty="0"/>
            <a:t>Devoluciones de </a:t>
          </a:r>
          <a:r>
            <a:rPr lang="en-US" sz="1400" dirty="0" err="1"/>
            <a:t>ingresos</a:t>
          </a:r>
          <a:r>
            <a:rPr lang="en-US" sz="1400" dirty="0"/>
            <a:t> </a:t>
          </a:r>
          <a:r>
            <a:rPr lang="en-US" sz="1400" dirty="0" err="1"/>
            <a:t>propios</a:t>
          </a:r>
          <a:r>
            <a:rPr lang="en-US" sz="1400" dirty="0"/>
            <a:t> e </a:t>
          </a:r>
          <a:r>
            <a:rPr lang="en-US" sz="1400" dirty="0" err="1"/>
            <a:t>institucionales</a:t>
          </a:r>
          <a:endParaRPr lang="en-US" sz="1400" dirty="0"/>
        </a:p>
      </dgm:t>
    </dgm:pt>
    <dgm:pt modelId="{DE9696C2-6F8B-48D4-AC0A-581C95EF4BE4}" type="parTrans" cxnId="{831BC6D6-DE61-4809-972E-87E7621A2E61}">
      <dgm:prSet/>
      <dgm:spPr/>
      <dgm:t>
        <a:bodyPr/>
        <a:lstStyle/>
        <a:p>
          <a:endParaRPr lang="en-US"/>
        </a:p>
      </dgm:t>
    </dgm:pt>
    <dgm:pt modelId="{B76E616C-FE41-450F-BB46-EC0C199A8676}" type="sibTrans" cxnId="{831BC6D6-DE61-4809-972E-87E7621A2E61}">
      <dgm:prSet/>
      <dgm:spPr/>
      <dgm:t>
        <a:bodyPr/>
        <a:lstStyle/>
        <a:p>
          <a:endParaRPr lang="en-US"/>
        </a:p>
      </dgm:t>
    </dgm:pt>
    <dgm:pt modelId="{4498425D-99E3-446C-9F98-64EC990D47E7}">
      <dgm:prSet phldrT="[Text]" custT="1"/>
      <dgm:spPr/>
      <dgm:t>
        <a:bodyPr/>
        <a:lstStyle/>
        <a:p>
          <a:r>
            <a:rPr lang="es-MX" sz="1400" dirty="0"/>
            <a:t>Creación de aranceles en página de pagos</a:t>
          </a:r>
          <a:endParaRPr lang="en-US" sz="1400" dirty="0"/>
        </a:p>
      </dgm:t>
    </dgm:pt>
    <dgm:pt modelId="{01668391-72D6-4F36-A3D7-E907F58C5DE4}" type="parTrans" cxnId="{0BF8233F-4814-410D-8146-5990A93C0C04}">
      <dgm:prSet/>
      <dgm:spPr/>
      <dgm:t>
        <a:bodyPr/>
        <a:lstStyle/>
        <a:p>
          <a:endParaRPr lang="en-US"/>
        </a:p>
      </dgm:t>
    </dgm:pt>
    <dgm:pt modelId="{7FF95A2E-6664-4857-BF50-03DA23FC5C08}" type="sibTrans" cxnId="{0BF8233F-4814-410D-8146-5990A93C0C04}">
      <dgm:prSet/>
      <dgm:spPr/>
      <dgm:t>
        <a:bodyPr/>
        <a:lstStyle/>
        <a:p>
          <a:endParaRPr lang="en-US"/>
        </a:p>
      </dgm:t>
    </dgm:pt>
    <dgm:pt modelId="{6DCB9B3B-29C1-47A1-AAC9-7255E3497C88}">
      <dgm:prSet phldrT="[Text]" custT="1"/>
      <dgm:spPr/>
      <dgm:t>
        <a:bodyPr/>
        <a:lstStyle/>
        <a:p>
          <a:r>
            <a:rPr lang="es-MX" sz="1400" dirty="0"/>
            <a:t>Solicitud de fichas de ingresos</a:t>
          </a:r>
          <a:endParaRPr lang="en-US" sz="1400" dirty="0"/>
        </a:p>
      </dgm:t>
    </dgm:pt>
    <dgm:pt modelId="{9A719643-7ECD-4876-B6CD-F4C605CA8A62}" type="parTrans" cxnId="{3242D509-63B7-4BF2-9A56-B05C79F2BC49}">
      <dgm:prSet/>
      <dgm:spPr/>
      <dgm:t>
        <a:bodyPr/>
        <a:lstStyle/>
        <a:p>
          <a:endParaRPr lang="en-US"/>
        </a:p>
      </dgm:t>
    </dgm:pt>
    <dgm:pt modelId="{ECD1DA6E-C002-4F9E-8218-DF443F8D12EA}" type="sibTrans" cxnId="{3242D509-63B7-4BF2-9A56-B05C79F2BC49}">
      <dgm:prSet/>
      <dgm:spPr/>
      <dgm:t>
        <a:bodyPr/>
        <a:lstStyle/>
        <a:p>
          <a:endParaRPr lang="en-US"/>
        </a:p>
      </dgm:t>
    </dgm:pt>
    <dgm:pt modelId="{07479BB0-C63B-4977-A082-68D7B4A4DEEC}">
      <dgm:prSet phldrT="[Text]" custT="1"/>
      <dgm:spPr/>
      <dgm:t>
        <a:bodyPr/>
        <a:lstStyle/>
        <a:p>
          <a:r>
            <a:rPr lang="es-MX" sz="1400" dirty="0"/>
            <a:t>Estructura de los Fondos de Ingresos UG -CRI-</a:t>
          </a:r>
          <a:endParaRPr lang="en-US" sz="1400" dirty="0"/>
        </a:p>
      </dgm:t>
    </dgm:pt>
    <dgm:pt modelId="{FA9D355D-6A14-4CDC-B7D8-4EC728B9EED0}" type="parTrans" cxnId="{E5CD66F0-CE87-49A4-8EB4-75F96D6CEE9E}">
      <dgm:prSet/>
      <dgm:spPr/>
      <dgm:t>
        <a:bodyPr/>
        <a:lstStyle/>
        <a:p>
          <a:endParaRPr lang="en-US"/>
        </a:p>
      </dgm:t>
    </dgm:pt>
    <dgm:pt modelId="{3B2182DA-3BF0-41BF-931D-6174A7CE499D}" type="sibTrans" cxnId="{E5CD66F0-CE87-49A4-8EB4-75F96D6CEE9E}">
      <dgm:prSet/>
      <dgm:spPr/>
      <dgm:t>
        <a:bodyPr/>
        <a:lstStyle/>
        <a:p>
          <a:endParaRPr lang="en-US"/>
        </a:p>
      </dgm:t>
    </dgm:pt>
    <dgm:pt modelId="{D71AD3CB-08D1-486C-9608-E3A077327D57}">
      <dgm:prSet phldrT="[Text]" custT="1"/>
      <dgm:spPr/>
    </dgm:pt>
    <dgm:pt modelId="{582705D2-77B1-474B-A439-FBDDED8EAE49}" type="parTrans" cxnId="{54963D08-FEA5-45F1-B628-12D907E65EEA}">
      <dgm:prSet/>
      <dgm:spPr/>
      <dgm:t>
        <a:bodyPr/>
        <a:lstStyle/>
        <a:p>
          <a:endParaRPr lang="en-US"/>
        </a:p>
      </dgm:t>
    </dgm:pt>
    <dgm:pt modelId="{8BA57C8F-AD3D-4443-ABB7-13B68077F36C}" type="sibTrans" cxnId="{54963D08-FEA5-45F1-B628-12D907E65EEA}">
      <dgm:prSet/>
      <dgm:spPr/>
      <dgm:t>
        <a:bodyPr/>
        <a:lstStyle/>
        <a:p>
          <a:endParaRPr lang="en-US"/>
        </a:p>
      </dgm:t>
    </dgm:pt>
    <dgm:pt modelId="{EA6DEB28-307A-4DEF-9C66-73E98E66A058}">
      <dgm:prSet phldrT="[Text]" custT="1"/>
      <dgm:spPr/>
    </dgm:pt>
    <dgm:pt modelId="{C928CE66-F49F-4A41-B700-D8000C33F1F7}" type="parTrans" cxnId="{AFB26AED-03F4-47B2-86CB-08542DBA3D1A}">
      <dgm:prSet/>
      <dgm:spPr/>
      <dgm:t>
        <a:bodyPr/>
        <a:lstStyle/>
        <a:p>
          <a:endParaRPr lang="en-US"/>
        </a:p>
      </dgm:t>
    </dgm:pt>
    <dgm:pt modelId="{F1AC74DC-35A4-4D6B-AEE6-61A9BB4B255B}" type="sibTrans" cxnId="{AFB26AED-03F4-47B2-86CB-08542DBA3D1A}">
      <dgm:prSet/>
      <dgm:spPr/>
      <dgm:t>
        <a:bodyPr/>
        <a:lstStyle/>
        <a:p>
          <a:endParaRPr lang="en-US"/>
        </a:p>
      </dgm:t>
    </dgm:pt>
    <dgm:pt modelId="{E1321D2B-9A99-43C2-8109-A6167ECEB218}">
      <dgm:prSet phldrT="[Text]" custT="1"/>
      <dgm:spPr/>
    </dgm:pt>
    <dgm:pt modelId="{D1121BB8-AE7B-4C84-8D74-5A0949557236}" type="parTrans" cxnId="{DD42311B-88CE-4DD8-A259-F11F68AC7B20}">
      <dgm:prSet/>
      <dgm:spPr/>
      <dgm:t>
        <a:bodyPr/>
        <a:lstStyle/>
        <a:p>
          <a:endParaRPr lang="en-US"/>
        </a:p>
      </dgm:t>
    </dgm:pt>
    <dgm:pt modelId="{093C7710-5874-4A5B-8CD9-164C8B4DEFFE}" type="sibTrans" cxnId="{DD42311B-88CE-4DD8-A259-F11F68AC7B20}">
      <dgm:prSet/>
      <dgm:spPr/>
      <dgm:t>
        <a:bodyPr/>
        <a:lstStyle/>
        <a:p>
          <a:endParaRPr lang="en-US"/>
        </a:p>
      </dgm:t>
    </dgm:pt>
    <dgm:pt modelId="{C33163E4-DCF8-479E-90B5-EFD7522DE881}" type="pres">
      <dgm:prSet presAssocID="{31486EF4-3B1E-45C5-8842-FFD82B075953}" presName="Name0" presStyleCnt="0">
        <dgm:presLayoutVars>
          <dgm:chMax val="7"/>
          <dgm:chPref val="7"/>
          <dgm:dir/>
        </dgm:presLayoutVars>
      </dgm:prSet>
      <dgm:spPr/>
    </dgm:pt>
    <dgm:pt modelId="{D172BEE3-AB73-440C-ACBE-3136DBD729EA}" type="pres">
      <dgm:prSet presAssocID="{31486EF4-3B1E-45C5-8842-FFD82B075953}" presName="Name1" presStyleCnt="0"/>
      <dgm:spPr/>
    </dgm:pt>
    <dgm:pt modelId="{2BDA707E-BC1B-4447-A426-34F040CF8771}" type="pres">
      <dgm:prSet presAssocID="{31486EF4-3B1E-45C5-8842-FFD82B075953}" presName="cycle" presStyleCnt="0"/>
      <dgm:spPr/>
    </dgm:pt>
    <dgm:pt modelId="{D6F2A33B-061E-4D28-8815-27C1E9CC4CCF}" type="pres">
      <dgm:prSet presAssocID="{31486EF4-3B1E-45C5-8842-FFD82B075953}" presName="srcNode" presStyleLbl="node1" presStyleIdx="0" presStyleCnt="7"/>
      <dgm:spPr/>
    </dgm:pt>
    <dgm:pt modelId="{3E65E041-E83E-498A-A7F2-25A5BDB90792}" type="pres">
      <dgm:prSet presAssocID="{31486EF4-3B1E-45C5-8842-FFD82B075953}" presName="conn" presStyleLbl="parChTrans1D2" presStyleIdx="0" presStyleCnt="1"/>
      <dgm:spPr/>
    </dgm:pt>
    <dgm:pt modelId="{8B2CB8B1-8E96-4CB3-92FD-F22CCB146954}" type="pres">
      <dgm:prSet presAssocID="{31486EF4-3B1E-45C5-8842-FFD82B075953}" presName="extraNode" presStyleLbl="node1" presStyleIdx="0" presStyleCnt="7"/>
      <dgm:spPr/>
    </dgm:pt>
    <dgm:pt modelId="{05901171-C9AB-4740-82D7-BF6A5088DDBB}" type="pres">
      <dgm:prSet presAssocID="{31486EF4-3B1E-45C5-8842-FFD82B075953}" presName="dstNode" presStyleLbl="node1" presStyleIdx="0" presStyleCnt="7"/>
      <dgm:spPr/>
    </dgm:pt>
    <dgm:pt modelId="{BF545F17-7262-4B93-AC16-17C5DA36AD09}" type="pres">
      <dgm:prSet presAssocID="{29EB652E-E50A-42A7-A9EA-DB60678C2443}" presName="text_1" presStyleLbl="node1" presStyleIdx="0" presStyleCnt="7">
        <dgm:presLayoutVars>
          <dgm:bulletEnabled val="1"/>
        </dgm:presLayoutVars>
      </dgm:prSet>
      <dgm:spPr/>
    </dgm:pt>
    <dgm:pt modelId="{CB459E87-FC1E-4DC1-80EC-FFBC76846165}" type="pres">
      <dgm:prSet presAssocID="{29EB652E-E50A-42A7-A9EA-DB60678C2443}" presName="accent_1" presStyleCnt="0"/>
      <dgm:spPr/>
    </dgm:pt>
    <dgm:pt modelId="{77F3942A-9EBA-425A-A457-E67207F005C3}" type="pres">
      <dgm:prSet presAssocID="{29EB652E-E50A-42A7-A9EA-DB60678C2443}" presName="accentRepeatNode" presStyleLbl="solidFgAcc1" presStyleIdx="0" presStyleCnt="7"/>
      <dgm:spPr/>
    </dgm:pt>
    <dgm:pt modelId="{71A2FEC4-23AF-447E-9CFC-D7B4382BD6DC}" type="pres">
      <dgm:prSet presAssocID="{12A7BC71-F3FB-4397-8953-3CCBE17C893C}" presName="text_2" presStyleLbl="node1" presStyleIdx="1" presStyleCnt="7">
        <dgm:presLayoutVars>
          <dgm:bulletEnabled val="1"/>
        </dgm:presLayoutVars>
      </dgm:prSet>
      <dgm:spPr/>
    </dgm:pt>
    <dgm:pt modelId="{74D025A4-F2A7-4506-AA03-7A51D2971A53}" type="pres">
      <dgm:prSet presAssocID="{12A7BC71-F3FB-4397-8953-3CCBE17C893C}" presName="accent_2" presStyleCnt="0"/>
      <dgm:spPr/>
    </dgm:pt>
    <dgm:pt modelId="{DAD903AB-EED6-46B9-95CC-6C6FDB843C72}" type="pres">
      <dgm:prSet presAssocID="{12A7BC71-F3FB-4397-8953-3CCBE17C893C}" presName="accentRepeatNode" presStyleLbl="solidFgAcc1" presStyleIdx="1" presStyleCnt="7"/>
      <dgm:spPr/>
    </dgm:pt>
    <dgm:pt modelId="{AEAA7D1C-94C7-4B20-AF23-5471C657A760}" type="pres">
      <dgm:prSet presAssocID="{6BB3D03A-AA9F-42F8-82AD-63298C2065E1}" presName="text_3" presStyleLbl="node1" presStyleIdx="2" presStyleCnt="7">
        <dgm:presLayoutVars>
          <dgm:bulletEnabled val="1"/>
        </dgm:presLayoutVars>
      </dgm:prSet>
      <dgm:spPr/>
    </dgm:pt>
    <dgm:pt modelId="{993C72B8-EE55-44D0-AE6C-CC8942CA65AB}" type="pres">
      <dgm:prSet presAssocID="{6BB3D03A-AA9F-42F8-82AD-63298C2065E1}" presName="accent_3" presStyleCnt="0"/>
      <dgm:spPr/>
    </dgm:pt>
    <dgm:pt modelId="{C690FC72-D9D6-4A1A-9316-92DB6111C801}" type="pres">
      <dgm:prSet presAssocID="{6BB3D03A-AA9F-42F8-82AD-63298C2065E1}" presName="accentRepeatNode" presStyleLbl="solidFgAcc1" presStyleIdx="2" presStyleCnt="7"/>
      <dgm:spPr/>
    </dgm:pt>
    <dgm:pt modelId="{C2DC6B56-F030-4C00-B560-76DC6E8F06C5}" type="pres">
      <dgm:prSet presAssocID="{267BD2E9-2B7C-451B-8BCD-43A33C173787}" presName="text_4" presStyleLbl="node1" presStyleIdx="3" presStyleCnt="7">
        <dgm:presLayoutVars>
          <dgm:bulletEnabled val="1"/>
        </dgm:presLayoutVars>
      </dgm:prSet>
      <dgm:spPr/>
    </dgm:pt>
    <dgm:pt modelId="{063E3C49-FAC1-45C2-8632-B3F7F7B00DEF}" type="pres">
      <dgm:prSet presAssocID="{267BD2E9-2B7C-451B-8BCD-43A33C173787}" presName="accent_4" presStyleCnt="0"/>
      <dgm:spPr/>
    </dgm:pt>
    <dgm:pt modelId="{0D4FF458-6B0C-4157-A2D0-4E777F7081FC}" type="pres">
      <dgm:prSet presAssocID="{267BD2E9-2B7C-451B-8BCD-43A33C173787}" presName="accentRepeatNode" presStyleLbl="solidFgAcc1" presStyleIdx="3" presStyleCnt="7"/>
      <dgm:spPr/>
    </dgm:pt>
    <dgm:pt modelId="{7B47B6AC-7024-4565-830E-6D7E61EC861C}" type="pres">
      <dgm:prSet presAssocID="{4498425D-99E3-446C-9F98-64EC990D47E7}" presName="text_5" presStyleLbl="node1" presStyleIdx="4" presStyleCnt="7">
        <dgm:presLayoutVars>
          <dgm:bulletEnabled val="1"/>
        </dgm:presLayoutVars>
      </dgm:prSet>
      <dgm:spPr/>
    </dgm:pt>
    <dgm:pt modelId="{7A8CB868-7CC2-4F16-8C95-F0F121E85200}" type="pres">
      <dgm:prSet presAssocID="{4498425D-99E3-446C-9F98-64EC990D47E7}" presName="accent_5" presStyleCnt="0"/>
      <dgm:spPr/>
    </dgm:pt>
    <dgm:pt modelId="{0FB64061-DEDE-4930-B044-85FD96AEE5B3}" type="pres">
      <dgm:prSet presAssocID="{4498425D-99E3-446C-9F98-64EC990D47E7}" presName="accentRepeatNode" presStyleLbl="solidFgAcc1" presStyleIdx="4" presStyleCnt="7"/>
      <dgm:spPr/>
    </dgm:pt>
    <dgm:pt modelId="{E192B870-0BC8-4CDA-96BA-E83F71DEDFFF}" type="pres">
      <dgm:prSet presAssocID="{6DCB9B3B-29C1-47A1-AAC9-7255E3497C88}" presName="text_6" presStyleLbl="node1" presStyleIdx="5" presStyleCnt="7">
        <dgm:presLayoutVars>
          <dgm:bulletEnabled val="1"/>
        </dgm:presLayoutVars>
      </dgm:prSet>
      <dgm:spPr/>
    </dgm:pt>
    <dgm:pt modelId="{2F53DFDA-857E-42F8-9D47-286329333742}" type="pres">
      <dgm:prSet presAssocID="{6DCB9B3B-29C1-47A1-AAC9-7255E3497C88}" presName="accent_6" presStyleCnt="0"/>
      <dgm:spPr/>
    </dgm:pt>
    <dgm:pt modelId="{9F3E89F7-B87E-4092-9530-FDB965DB1A59}" type="pres">
      <dgm:prSet presAssocID="{6DCB9B3B-29C1-47A1-AAC9-7255E3497C88}" presName="accentRepeatNode" presStyleLbl="solidFgAcc1" presStyleIdx="5" presStyleCnt="7"/>
      <dgm:spPr/>
    </dgm:pt>
    <dgm:pt modelId="{73FF48D3-B0FB-4150-9FDA-53A088DBF005}" type="pres">
      <dgm:prSet presAssocID="{07479BB0-C63B-4977-A082-68D7B4A4DEEC}" presName="text_7" presStyleLbl="node1" presStyleIdx="6" presStyleCnt="7">
        <dgm:presLayoutVars>
          <dgm:bulletEnabled val="1"/>
        </dgm:presLayoutVars>
      </dgm:prSet>
      <dgm:spPr/>
    </dgm:pt>
    <dgm:pt modelId="{225BE520-DA07-43BC-8C6A-50778321E016}" type="pres">
      <dgm:prSet presAssocID="{07479BB0-C63B-4977-A082-68D7B4A4DEEC}" presName="accent_7" presStyleCnt="0"/>
      <dgm:spPr/>
    </dgm:pt>
    <dgm:pt modelId="{7CCF08CB-8C73-4893-A1AF-1335206CD9B3}" type="pres">
      <dgm:prSet presAssocID="{07479BB0-C63B-4977-A082-68D7B4A4DEEC}" presName="accentRepeatNode" presStyleLbl="solidFgAcc1" presStyleIdx="6" presStyleCnt="7"/>
      <dgm:spPr/>
    </dgm:pt>
  </dgm:ptLst>
  <dgm:cxnLst>
    <dgm:cxn modelId="{54963D08-FEA5-45F1-B628-12D907E65EEA}" srcId="{31486EF4-3B1E-45C5-8842-FFD82B075953}" destId="{D71AD3CB-08D1-486C-9608-E3A077327D57}" srcOrd="7" destOrd="0" parTransId="{582705D2-77B1-474B-A439-FBDDED8EAE49}" sibTransId="{8BA57C8F-AD3D-4443-ABB7-13B68077F36C}"/>
    <dgm:cxn modelId="{3242D509-63B7-4BF2-9A56-B05C79F2BC49}" srcId="{31486EF4-3B1E-45C5-8842-FFD82B075953}" destId="{6DCB9B3B-29C1-47A1-AAC9-7255E3497C88}" srcOrd="5" destOrd="0" parTransId="{9A719643-7ECD-4876-B6CD-F4C605CA8A62}" sibTransId="{ECD1DA6E-C002-4F9E-8218-DF443F8D12EA}"/>
    <dgm:cxn modelId="{DD42311B-88CE-4DD8-A259-F11F68AC7B20}" srcId="{31486EF4-3B1E-45C5-8842-FFD82B075953}" destId="{E1321D2B-9A99-43C2-8109-A6167ECEB218}" srcOrd="9" destOrd="0" parTransId="{D1121BB8-AE7B-4C84-8D74-5A0949557236}" sibTransId="{093C7710-5874-4A5B-8CD9-164C8B4DEFFE}"/>
    <dgm:cxn modelId="{2D5FF321-D1CF-4E85-9F47-0DE0F351EB27}" srcId="{31486EF4-3B1E-45C5-8842-FFD82B075953}" destId="{29EB652E-E50A-42A7-A9EA-DB60678C2443}" srcOrd="0" destOrd="0" parTransId="{8A1349CC-A9B7-4340-881F-8D0250DCEDB2}" sibTransId="{AAAC2C69-4E79-46DE-9E0A-46F2EE1919E8}"/>
    <dgm:cxn modelId="{0BF8233F-4814-410D-8146-5990A93C0C04}" srcId="{31486EF4-3B1E-45C5-8842-FFD82B075953}" destId="{4498425D-99E3-446C-9F98-64EC990D47E7}" srcOrd="4" destOrd="0" parTransId="{01668391-72D6-4F36-A3D7-E907F58C5DE4}" sibTransId="{7FF95A2E-6664-4857-BF50-03DA23FC5C08}"/>
    <dgm:cxn modelId="{381C5265-8321-4EBE-8D7A-A4F880069427}" type="presOf" srcId="{6BB3D03A-AA9F-42F8-82AD-63298C2065E1}" destId="{AEAA7D1C-94C7-4B20-AF23-5471C657A760}" srcOrd="0" destOrd="0" presId="urn:microsoft.com/office/officeart/2008/layout/VerticalCurvedList"/>
    <dgm:cxn modelId="{8ED45C66-F0EE-43AE-BACD-484A2241F8CE}" type="presOf" srcId="{267BD2E9-2B7C-451B-8BCD-43A33C173787}" destId="{C2DC6B56-F030-4C00-B560-76DC6E8F06C5}" srcOrd="0" destOrd="0" presId="urn:microsoft.com/office/officeart/2008/layout/VerticalCurvedList"/>
    <dgm:cxn modelId="{6C34244B-B9CD-4E8E-AA69-FE4D8B73B18F}" type="presOf" srcId="{31486EF4-3B1E-45C5-8842-FFD82B075953}" destId="{C33163E4-DCF8-479E-90B5-EFD7522DE881}" srcOrd="0" destOrd="0" presId="urn:microsoft.com/office/officeart/2008/layout/VerticalCurvedList"/>
    <dgm:cxn modelId="{3A8C2654-7FDA-4928-92FD-D14322F52D55}" type="presOf" srcId="{6DCB9B3B-29C1-47A1-AAC9-7255E3497C88}" destId="{E192B870-0BC8-4CDA-96BA-E83F71DEDFFF}" srcOrd="0" destOrd="0" presId="urn:microsoft.com/office/officeart/2008/layout/VerticalCurvedList"/>
    <dgm:cxn modelId="{68539FA3-AEC7-4C21-9EE2-C4AE7A21BE63}" srcId="{31486EF4-3B1E-45C5-8842-FFD82B075953}" destId="{6BB3D03A-AA9F-42F8-82AD-63298C2065E1}" srcOrd="2" destOrd="0" parTransId="{36F1A1FC-6493-4D78-BCD9-017EA413F862}" sibTransId="{6EEE7F23-6EBD-4D66-BCCE-10CE128FEC69}"/>
    <dgm:cxn modelId="{808A38B4-0E1B-449C-A4E4-F85B31F6F04D}" type="presOf" srcId="{07479BB0-C63B-4977-A082-68D7B4A4DEEC}" destId="{73FF48D3-B0FB-4150-9FDA-53A088DBF005}" srcOrd="0" destOrd="0" presId="urn:microsoft.com/office/officeart/2008/layout/VerticalCurvedList"/>
    <dgm:cxn modelId="{E60E0FC3-9562-49EF-A96E-06512E3084C2}" type="presOf" srcId="{4498425D-99E3-446C-9F98-64EC990D47E7}" destId="{7B47B6AC-7024-4565-830E-6D7E61EC861C}" srcOrd="0" destOrd="0" presId="urn:microsoft.com/office/officeart/2008/layout/VerticalCurvedList"/>
    <dgm:cxn modelId="{831BC6D6-DE61-4809-972E-87E7621A2E61}" srcId="{31486EF4-3B1E-45C5-8842-FFD82B075953}" destId="{267BD2E9-2B7C-451B-8BCD-43A33C173787}" srcOrd="3" destOrd="0" parTransId="{DE9696C2-6F8B-48D4-AC0A-581C95EF4BE4}" sibTransId="{B76E616C-FE41-450F-BB46-EC0C199A8676}"/>
    <dgm:cxn modelId="{2466D9D6-F10B-464C-98EA-40B950ED4ED2}" type="presOf" srcId="{12A7BC71-F3FB-4397-8953-3CCBE17C893C}" destId="{71A2FEC4-23AF-447E-9CFC-D7B4382BD6DC}" srcOrd="0" destOrd="0" presId="urn:microsoft.com/office/officeart/2008/layout/VerticalCurvedList"/>
    <dgm:cxn modelId="{1BCA83D7-EAC1-45F0-B15A-20E4C4A79CD5}" type="presOf" srcId="{29EB652E-E50A-42A7-A9EA-DB60678C2443}" destId="{BF545F17-7262-4B93-AC16-17C5DA36AD09}" srcOrd="0" destOrd="0" presId="urn:microsoft.com/office/officeart/2008/layout/VerticalCurvedList"/>
    <dgm:cxn modelId="{472E46D9-FC80-4614-9A88-4F28E641B98B}" srcId="{31486EF4-3B1E-45C5-8842-FFD82B075953}" destId="{12A7BC71-F3FB-4397-8953-3CCBE17C893C}" srcOrd="1" destOrd="0" parTransId="{900DA12A-ECEC-4C83-9A2A-37C73F458B95}" sibTransId="{B8D272C3-7F62-4A60-9565-D58055CAEA9C}"/>
    <dgm:cxn modelId="{E84224E1-2A39-405D-B3DF-5BDF258FF057}" type="presOf" srcId="{AAAC2C69-4E79-46DE-9E0A-46F2EE1919E8}" destId="{3E65E041-E83E-498A-A7F2-25A5BDB90792}" srcOrd="0" destOrd="0" presId="urn:microsoft.com/office/officeart/2008/layout/VerticalCurvedList"/>
    <dgm:cxn modelId="{AFB26AED-03F4-47B2-86CB-08542DBA3D1A}" srcId="{31486EF4-3B1E-45C5-8842-FFD82B075953}" destId="{EA6DEB28-307A-4DEF-9C66-73E98E66A058}" srcOrd="8" destOrd="0" parTransId="{C928CE66-F49F-4A41-B700-D8000C33F1F7}" sibTransId="{F1AC74DC-35A4-4D6B-AEE6-61A9BB4B255B}"/>
    <dgm:cxn modelId="{E5CD66F0-CE87-49A4-8EB4-75F96D6CEE9E}" srcId="{31486EF4-3B1E-45C5-8842-FFD82B075953}" destId="{07479BB0-C63B-4977-A082-68D7B4A4DEEC}" srcOrd="6" destOrd="0" parTransId="{FA9D355D-6A14-4CDC-B7D8-4EC728B9EED0}" sibTransId="{3B2182DA-3BF0-41BF-931D-6174A7CE499D}"/>
    <dgm:cxn modelId="{6DF5DE23-0F72-4F9E-9C72-DA6CF623B7A4}" type="presParOf" srcId="{C33163E4-DCF8-479E-90B5-EFD7522DE881}" destId="{D172BEE3-AB73-440C-ACBE-3136DBD729EA}" srcOrd="0" destOrd="0" presId="urn:microsoft.com/office/officeart/2008/layout/VerticalCurvedList"/>
    <dgm:cxn modelId="{4C4C20BE-9806-4CCC-90DC-4831FB909EC2}" type="presParOf" srcId="{D172BEE3-AB73-440C-ACBE-3136DBD729EA}" destId="{2BDA707E-BC1B-4447-A426-34F040CF8771}" srcOrd="0" destOrd="0" presId="urn:microsoft.com/office/officeart/2008/layout/VerticalCurvedList"/>
    <dgm:cxn modelId="{5A2530E1-874A-4649-9819-51B3F99929D4}" type="presParOf" srcId="{2BDA707E-BC1B-4447-A426-34F040CF8771}" destId="{D6F2A33B-061E-4D28-8815-27C1E9CC4CCF}" srcOrd="0" destOrd="0" presId="urn:microsoft.com/office/officeart/2008/layout/VerticalCurvedList"/>
    <dgm:cxn modelId="{9985BE35-2924-4807-AFF7-45EEF228ECD5}" type="presParOf" srcId="{2BDA707E-BC1B-4447-A426-34F040CF8771}" destId="{3E65E041-E83E-498A-A7F2-25A5BDB90792}" srcOrd="1" destOrd="0" presId="urn:microsoft.com/office/officeart/2008/layout/VerticalCurvedList"/>
    <dgm:cxn modelId="{A71C54C6-1C3F-4585-A6BB-18414696199B}" type="presParOf" srcId="{2BDA707E-BC1B-4447-A426-34F040CF8771}" destId="{8B2CB8B1-8E96-4CB3-92FD-F22CCB146954}" srcOrd="2" destOrd="0" presId="urn:microsoft.com/office/officeart/2008/layout/VerticalCurvedList"/>
    <dgm:cxn modelId="{E9275F4B-6DBB-4E0A-AE63-549619956386}" type="presParOf" srcId="{2BDA707E-BC1B-4447-A426-34F040CF8771}" destId="{05901171-C9AB-4740-82D7-BF6A5088DDBB}" srcOrd="3" destOrd="0" presId="urn:microsoft.com/office/officeart/2008/layout/VerticalCurvedList"/>
    <dgm:cxn modelId="{F8DCA5B0-C292-475B-8A72-F8190D83443C}" type="presParOf" srcId="{D172BEE3-AB73-440C-ACBE-3136DBD729EA}" destId="{BF545F17-7262-4B93-AC16-17C5DA36AD09}" srcOrd="1" destOrd="0" presId="urn:microsoft.com/office/officeart/2008/layout/VerticalCurvedList"/>
    <dgm:cxn modelId="{EB859FC5-D4D5-4317-B21D-569AB63AE9A8}" type="presParOf" srcId="{D172BEE3-AB73-440C-ACBE-3136DBD729EA}" destId="{CB459E87-FC1E-4DC1-80EC-FFBC76846165}" srcOrd="2" destOrd="0" presId="urn:microsoft.com/office/officeart/2008/layout/VerticalCurvedList"/>
    <dgm:cxn modelId="{8E3E7B70-A554-4DA2-804B-443C05A09FE7}" type="presParOf" srcId="{CB459E87-FC1E-4DC1-80EC-FFBC76846165}" destId="{77F3942A-9EBA-425A-A457-E67207F005C3}" srcOrd="0" destOrd="0" presId="urn:microsoft.com/office/officeart/2008/layout/VerticalCurvedList"/>
    <dgm:cxn modelId="{36000F47-75DD-4C1F-B317-AE6A7E1D8B96}" type="presParOf" srcId="{D172BEE3-AB73-440C-ACBE-3136DBD729EA}" destId="{71A2FEC4-23AF-447E-9CFC-D7B4382BD6DC}" srcOrd="3" destOrd="0" presId="urn:microsoft.com/office/officeart/2008/layout/VerticalCurvedList"/>
    <dgm:cxn modelId="{7A116E39-A1E0-4A25-8CE9-3C127B89ACEB}" type="presParOf" srcId="{D172BEE3-AB73-440C-ACBE-3136DBD729EA}" destId="{74D025A4-F2A7-4506-AA03-7A51D2971A53}" srcOrd="4" destOrd="0" presId="urn:microsoft.com/office/officeart/2008/layout/VerticalCurvedList"/>
    <dgm:cxn modelId="{8F816B21-D2B8-421A-B12B-5C5F0ED29634}" type="presParOf" srcId="{74D025A4-F2A7-4506-AA03-7A51D2971A53}" destId="{DAD903AB-EED6-46B9-95CC-6C6FDB843C72}" srcOrd="0" destOrd="0" presId="urn:microsoft.com/office/officeart/2008/layout/VerticalCurvedList"/>
    <dgm:cxn modelId="{21AD25A7-3C58-4EBD-BA57-71D6D10D5C76}" type="presParOf" srcId="{D172BEE3-AB73-440C-ACBE-3136DBD729EA}" destId="{AEAA7D1C-94C7-4B20-AF23-5471C657A760}" srcOrd="5" destOrd="0" presId="urn:microsoft.com/office/officeart/2008/layout/VerticalCurvedList"/>
    <dgm:cxn modelId="{B8C21719-455C-4BE4-90ED-0DA532E884FB}" type="presParOf" srcId="{D172BEE3-AB73-440C-ACBE-3136DBD729EA}" destId="{993C72B8-EE55-44D0-AE6C-CC8942CA65AB}" srcOrd="6" destOrd="0" presId="urn:microsoft.com/office/officeart/2008/layout/VerticalCurvedList"/>
    <dgm:cxn modelId="{4EF15CD4-3340-478B-AEB1-25E5400090BD}" type="presParOf" srcId="{993C72B8-EE55-44D0-AE6C-CC8942CA65AB}" destId="{C690FC72-D9D6-4A1A-9316-92DB6111C801}" srcOrd="0" destOrd="0" presId="urn:microsoft.com/office/officeart/2008/layout/VerticalCurvedList"/>
    <dgm:cxn modelId="{FE9A37BF-FE62-4735-AA9A-DD4D5ADC1788}" type="presParOf" srcId="{D172BEE3-AB73-440C-ACBE-3136DBD729EA}" destId="{C2DC6B56-F030-4C00-B560-76DC6E8F06C5}" srcOrd="7" destOrd="0" presId="urn:microsoft.com/office/officeart/2008/layout/VerticalCurvedList"/>
    <dgm:cxn modelId="{F3F74F2A-D04F-4F0C-B1AD-111951EF32C0}" type="presParOf" srcId="{D172BEE3-AB73-440C-ACBE-3136DBD729EA}" destId="{063E3C49-FAC1-45C2-8632-B3F7F7B00DEF}" srcOrd="8" destOrd="0" presId="urn:microsoft.com/office/officeart/2008/layout/VerticalCurvedList"/>
    <dgm:cxn modelId="{5F898D16-385C-458F-A1E6-F0B5725B25E6}" type="presParOf" srcId="{063E3C49-FAC1-45C2-8632-B3F7F7B00DEF}" destId="{0D4FF458-6B0C-4157-A2D0-4E777F7081FC}" srcOrd="0" destOrd="0" presId="urn:microsoft.com/office/officeart/2008/layout/VerticalCurvedList"/>
    <dgm:cxn modelId="{9AA8B06B-1E1B-4C86-838C-3637DE72CEDA}" type="presParOf" srcId="{D172BEE3-AB73-440C-ACBE-3136DBD729EA}" destId="{7B47B6AC-7024-4565-830E-6D7E61EC861C}" srcOrd="9" destOrd="0" presId="urn:microsoft.com/office/officeart/2008/layout/VerticalCurvedList"/>
    <dgm:cxn modelId="{E8EF37EF-9A92-47AD-916B-6E03AE06963A}" type="presParOf" srcId="{D172BEE3-AB73-440C-ACBE-3136DBD729EA}" destId="{7A8CB868-7CC2-4F16-8C95-F0F121E85200}" srcOrd="10" destOrd="0" presId="urn:microsoft.com/office/officeart/2008/layout/VerticalCurvedList"/>
    <dgm:cxn modelId="{F2CDD8BC-510B-4EA4-B494-176EFFEC6C1A}" type="presParOf" srcId="{7A8CB868-7CC2-4F16-8C95-F0F121E85200}" destId="{0FB64061-DEDE-4930-B044-85FD96AEE5B3}" srcOrd="0" destOrd="0" presId="urn:microsoft.com/office/officeart/2008/layout/VerticalCurvedList"/>
    <dgm:cxn modelId="{FF0106DA-50E1-4323-A031-65385FAF9B24}" type="presParOf" srcId="{D172BEE3-AB73-440C-ACBE-3136DBD729EA}" destId="{E192B870-0BC8-4CDA-96BA-E83F71DEDFFF}" srcOrd="11" destOrd="0" presId="urn:microsoft.com/office/officeart/2008/layout/VerticalCurvedList"/>
    <dgm:cxn modelId="{33F55F11-40BB-4F3B-B246-77377CD8FD59}" type="presParOf" srcId="{D172BEE3-AB73-440C-ACBE-3136DBD729EA}" destId="{2F53DFDA-857E-42F8-9D47-286329333742}" srcOrd="12" destOrd="0" presId="urn:microsoft.com/office/officeart/2008/layout/VerticalCurvedList"/>
    <dgm:cxn modelId="{16A31101-0951-414F-A5A7-127EF60AF93F}" type="presParOf" srcId="{2F53DFDA-857E-42F8-9D47-286329333742}" destId="{9F3E89F7-B87E-4092-9530-FDB965DB1A59}" srcOrd="0" destOrd="0" presId="urn:microsoft.com/office/officeart/2008/layout/VerticalCurvedList"/>
    <dgm:cxn modelId="{EC07086D-F99B-4990-8EDE-2ADB3A4A2578}" type="presParOf" srcId="{D172BEE3-AB73-440C-ACBE-3136DBD729EA}" destId="{73FF48D3-B0FB-4150-9FDA-53A088DBF005}" srcOrd="13" destOrd="0" presId="urn:microsoft.com/office/officeart/2008/layout/VerticalCurvedList"/>
    <dgm:cxn modelId="{DD9B51A7-4B6C-49F4-9E16-7DFB7FED45AB}" type="presParOf" srcId="{D172BEE3-AB73-440C-ACBE-3136DBD729EA}" destId="{225BE520-DA07-43BC-8C6A-50778321E016}" srcOrd="14" destOrd="0" presId="urn:microsoft.com/office/officeart/2008/layout/VerticalCurvedList"/>
    <dgm:cxn modelId="{ADB768B7-010F-4BF0-8D31-ACA5EFF14329}" type="presParOf" srcId="{225BE520-DA07-43BC-8C6A-50778321E016}" destId="{7CCF08CB-8C73-4893-A1AF-1335206CD9B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486EF4-3B1E-45C5-8842-FFD82B07595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29EB652E-E50A-42A7-A9EA-DB60678C2443}">
      <dgm:prSet phldrT="[Text]"/>
      <dgm:spPr/>
      <dgm:t>
        <a:bodyPr/>
        <a:lstStyle/>
        <a:p>
          <a:r>
            <a:rPr lang="en-US" dirty="0"/>
            <a:t>Compromisos Presupuestales</a:t>
          </a:r>
        </a:p>
      </dgm:t>
    </dgm:pt>
    <dgm:pt modelId="{8A1349CC-A9B7-4340-881F-8D0250DCEDB2}" type="parTrans" cxnId="{2D5FF321-D1CF-4E85-9F47-0DE0F351EB27}">
      <dgm:prSet/>
      <dgm:spPr/>
      <dgm:t>
        <a:bodyPr/>
        <a:lstStyle/>
        <a:p>
          <a:endParaRPr lang="en-US"/>
        </a:p>
      </dgm:t>
    </dgm:pt>
    <dgm:pt modelId="{AAAC2C69-4E79-46DE-9E0A-46F2EE1919E8}" type="sibTrans" cxnId="{2D5FF321-D1CF-4E85-9F47-0DE0F351EB27}">
      <dgm:prSet/>
      <dgm:spPr/>
      <dgm:t>
        <a:bodyPr/>
        <a:lstStyle/>
        <a:p>
          <a:endParaRPr lang="en-US"/>
        </a:p>
      </dgm:t>
    </dgm:pt>
    <dgm:pt modelId="{12A7BC71-F3FB-4397-8953-3CCBE17C893C}">
      <dgm:prSet phldrT="[Text]"/>
      <dgm:spPr/>
      <dgm:t>
        <a:bodyPr/>
        <a:lstStyle/>
        <a:p>
          <a:r>
            <a:rPr lang="es-MX" dirty="0"/>
            <a:t>Administración del recurso ordinario (subsidio Federal y Estatal)</a:t>
          </a:r>
          <a:endParaRPr lang="en-US" dirty="0"/>
        </a:p>
      </dgm:t>
    </dgm:pt>
    <dgm:pt modelId="{900DA12A-ECEC-4C83-9A2A-37C73F458B95}" type="parTrans" cxnId="{472E46D9-FC80-4614-9A88-4F28E641B98B}">
      <dgm:prSet/>
      <dgm:spPr/>
      <dgm:t>
        <a:bodyPr/>
        <a:lstStyle/>
        <a:p>
          <a:endParaRPr lang="en-US"/>
        </a:p>
      </dgm:t>
    </dgm:pt>
    <dgm:pt modelId="{B8D272C3-7F62-4A60-9565-D58055CAEA9C}" type="sibTrans" cxnId="{472E46D9-FC80-4614-9A88-4F28E641B98B}">
      <dgm:prSet/>
      <dgm:spPr/>
      <dgm:t>
        <a:bodyPr/>
        <a:lstStyle/>
        <a:p>
          <a:endParaRPr lang="en-US"/>
        </a:p>
      </dgm:t>
    </dgm:pt>
    <dgm:pt modelId="{6BB3D03A-AA9F-42F8-82AD-63298C2065E1}">
      <dgm:prSet phldrT="[Text]"/>
      <dgm:spPr/>
      <dgm:t>
        <a:bodyPr/>
        <a:lstStyle/>
        <a:p>
          <a:r>
            <a:rPr lang="en-US" dirty="0"/>
            <a:t>Áreas Funcionales 2020</a:t>
          </a:r>
        </a:p>
      </dgm:t>
    </dgm:pt>
    <dgm:pt modelId="{36F1A1FC-6493-4D78-BCD9-017EA413F862}" type="parTrans" cxnId="{68539FA3-AEC7-4C21-9EE2-C4AE7A21BE63}">
      <dgm:prSet/>
      <dgm:spPr/>
      <dgm:t>
        <a:bodyPr/>
        <a:lstStyle/>
        <a:p>
          <a:endParaRPr lang="en-US"/>
        </a:p>
      </dgm:t>
    </dgm:pt>
    <dgm:pt modelId="{6EEE7F23-6EBD-4D66-BCCE-10CE128FEC69}" type="sibTrans" cxnId="{68539FA3-AEC7-4C21-9EE2-C4AE7A21BE63}">
      <dgm:prSet/>
      <dgm:spPr/>
      <dgm:t>
        <a:bodyPr/>
        <a:lstStyle/>
        <a:p>
          <a:endParaRPr lang="en-US"/>
        </a:p>
      </dgm:t>
    </dgm:pt>
    <dgm:pt modelId="{86B8A84D-B6E2-459B-B288-2A74775BD5BE}">
      <dgm:prSet phldrT="[Text]"/>
      <dgm:spPr/>
      <dgm:t>
        <a:bodyPr/>
        <a:lstStyle/>
        <a:p>
          <a:r>
            <a:rPr lang="en-US"/>
            <a:t>Listas negras del SAT (incumplidos, no localizados y empresa que factura operaciones simuladas)</a:t>
          </a:r>
          <a:endParaRPr lang="en-US" dirty="0"/>
        </a:p>
      </dgm:t>
    </dgm:pt>
    <dgm:pt modelId="{09F342E0-0E4C-46BA-AB98-DD7230C35740}" type="parTrans" cxnId="{BDF9AD78-F1D7-417A-AD97-20F4065B03CF}">
      <dgm:prSet/>
      <dgm:spPr/>
      <dgm:t>
        <a:bodyPr/>
        <a:lstStyle/>
        <a:p>
          <a:endParaRPr lang="en-US"/>
        </a:p>
      </dgm:t>
    </dgm:pt>
    <dgm:pt modelId="{0D90E033-513A-4FA0-A1C4-080E89609EF0}" type="sibTrans" cxnId="{BDF9AD78-F1D7-417A-AD97-20F4065B03CF}">
      <dgm:prSet/>
      <dgm:spPr/>
      <dgm:t>
        <a:bodyPr/>
        <a:lstStyle/>
        <a:p>
          <a:endParaRPr lang="en-US"/>
        </a:p>
      </dgm:t>
    </dgm:pt>
    <dgm:pt modelId="{29C038AA-C1C6-4B56-B479-23110CA18B24}">
      <dgm:prSet phldrT="[Text]"/>
      <dgm:spPr/>
      <dgm:t>
        <a:bodyPr/>
        <a:lstStyle/>
        <a:p>
          <a:r>
            <a:rPr lang="es-MX"/>
            <a:t>Pendientes a comprobar (seguimiento a las comprobaciones)</a:t>
          </a:r>
          <a:endParaRPr lang="en-US" dirty="0"/>
        </a:p>
      </dgm:t>
    </dgm:pt>
    <dgm:pt modelId="{6F157097-8B71-455B-8BAA-42569B60FE69}" type="parTrans" cxnId="{9F8C9E72-02A8-49D7-9A8D-1233293F9AB7}">
      <dgm:prSet/>
      <dgm:spPr/>
      <dgm:t>
        <a:bodyPr/>
        <a:lstStyle/>
        <a:p>
          <a:endParaRPr lang="en-US"/>
        </a:p>
      </dgm:t>
    </dgm:pt>
    <dgm:pt modelId="{0732C7AF-987B-4FF5-8043-8FF68EA21CF6}" type="sibTrans" cxnId="{9F8C9E72-02A8-49D7-9A8D-1233293F9AB7}">
      <dgm:prSet/>
      <dgm:spPr/>
      <dgm:t>
        <a:bodyPr/>
        <a:lstStyle/>
        <a:p>
          <a:endParaRPr lang="en-US"/>
        </a:p>
      </dgm:t>
    </dgm:pt>
    <dgm:pt modelId="{C582BAC7-DF93-460E-861F-AC4E389306BB}">
      <dgm:prSet phldrT="[Text]"/>
      <dgm:spPr/>
      <dgm:t>
        <a:bodyPr/>
        <a:lstStyle/>
        <a:p>
          <a:r>
            <a:rPr lang="es-MX" dirty="0"/>
            <a:t>Análisis del artículo 46 de las Políticas y Lineamientos Generales de Racionalidad, Austeridad y Disciplina Presupuestal.</a:t>
          </a:r>
          <a:endParaRPr lang="en-US" dirty="0"/>
        </a:p>
      </dgm:t>
    </dgm:pt>
    <dgm:pt modelId="{FFBE727E-6F49-471F-9CEF-CF6861B4B43B}" type="parTrans" cxnId="{AD7C0C44-467D-4738-9D20-1467FDA7F424}">
      <dgm:prSet/>
      <dgm:spPr/>
      <dgm:t>
        <a:bodyPr/>
        <a:lstStyle/>
        <a:p>
          <a:endParaRPr lang="en-US"/>
        </a:p>
      </dgm:t>
    </dgm:pt>
    <dgm:pt modelId="{25A1984F-D3C0-4550-965A-59FB3EB83178}" type="sibTrans" cxnId="{AD7C0C44-467D-4738-9D20-1467FDA7F424}">
      <dgm:prSet/>
      <dgm:spPr/>
      <dgm:t>
        <a:bodyPr/>
        <a:lstStyle/>
        <a:p>
          <a:endParaRPr lang="en-US"/>
        </a:p>
      </dgm:t>
    </dgm:pt>
    <dgm:pt modelId="{A9E92893-F6D3-4603-8F77-779871BEE2EC}">
      <dgm:prSet phldrT="[Text]"/>
      <dgm:spPr/>
      <dgm:t>
        <a:bodyPr/>
        <a:lstStyle/>
        <a:p>
          <a:r>
            <a:rPr lang="es-MX" dirty="0"/>
            <a:t>Evolución del Sistema administrador (SAP)</a:t>
          </a:r>
        </a:p>
      </dgm:t>
    </dgm:pt>
    <dgm:pt modelId="{8B53A550-AD8C-46FE-8E8C-61DE04883F18}" type="parTrans" cxnId="{008AE4DD-7F97-4CE2-B98E-805115B973C7}">
      <dgm:prSet/>
      <dgm:spPr/>
      <dgm:t>
        <a:bodyPr/>
        <a:lstStyle/>
        <a:p>
          <a:endParaRPr lang="en-US"/>
        </a:p>
      </dgm:t>
    </dgm:pt>
    <dgm:pt modelId="{63FE4DDA-B66D-421F-837D-561E67FB045C}" type="sibTrans" cxnId="{008AE4DD-7F97-4CE2-B98E-805115B973C7}">
      <dgm:prSet/>
      <dgm:spPr/>
      <dgm:t>
        <a:bodyPr/>
        <a:lstStyle/>
        <a:p>
          <a:endParaRPr lang="en-US"/>
        </a:p>
      </dgm:t>
    </dgm:pt>
    <dgm:pt modelId="{42FDBD05-F8AD-4837-8C1E-AF7AAE785AF1}">
      <dgm:prSet phldrT="[Text]"/>
      <dgm:spPr/>
    </dgm:pt>
    <dgm:pt modelId="{6647564F-44B3-4594-8549-3676A7C6DA6E}" type="parTrans" cxnId="{80CE00B4-1836-4896-B372-BE3013B04633}">
      <dgm:prSet/>
      <dgm:spPr/>
      <dgm:t>
        <a:bodyPr/>
        <a:lstStyle/>
        <a:p>
          <a:endParaRPr lang="en-US"/>
        </a:p>
      </dgm:t>
    </dgm:pt>
    <dgm:pt modelId="{9E0B4C36-AFEA-4899-A1AA-6BECBD0080A3}" type="sibTrans" cxnId="{80CE00B4-1836-4896-B372-BE3013B04633}">
      <dgm:prSet/>
      <dgm:spPr/>
      <dgm:t>
        <a:bodyPr/>
        <a:lstStyle/>
        <a:p>
          <a:endParaRPr lang="en-US"/>
        </a:p>
      </dgm:t>
    </dgm:pt>
    <dgm:pt modelId="{B0186B6B-C924-4E02-A96E-2F1632CFD71C}" type="pres">
      <dgm:prSet presAssocID="{31486EF4-3B1E-45C5-8842-FFD82B075953}" presName="Name0" presStyleCnt="0">
        <dgm:presLayoutVars>
          <dgm:chMax val="7"/>
          <dgm:chPref val="7"/>
          <dgm:dir/>
        </dgm:presLayoutVars>
      </dgm:prSet>
      <dgm:spPr/>
    </dgm:pt>
    <dgm:pt modelId="{17BC8CBF-6D4D-4A71-8DD5-4A5380CAFC8B}" type="pres">
      <dgm:prSet presAssocID="{31486EF4-3B1E-45C5-8842-FFD82B075953}" presName="Name1" presStyleCnt="0"/>
      <dgm:spPr/>
    </dgm:pt>
    <dgm:pt modelId="{363BFA16-9496-40D9-9B32-2A183E502C69}" type="pres">
      <dgm:prSet presAssocID="{31486EF4-3B1E-45C5-8842-FFD82B075953}" presName="cycle" presStyleCnt="0"/>
      <dgm:spPr/>
    </dgm:pt>
    <dgm:pt modelId="{410BBD79-4621-4CBC-8AF2-77C38060EE4F}" type="pres">
      <dgm:prSet presAssocID="{31486EF4-3B1E-45C5-8842-FFD82B075953}" presName="srcNode" presStyleLbl="node1" presStyleIdx="0" presStyleCnt="7"/>
      <dgm:spPr/>
    </dgm:pt>
    <dgm:pt modelId="{35B27909-7EBE-4A8B-9C9A-1882E7303A58}" type="pres">
      <dgm:prSet presAssocID="{31486EF4-3B1E-45C5-8842-FFD82B075953}" presName="conn" presStyleLbl="parChTrans1D2" presStyleIdx="0" presStyleCnt="1"/>
      <dgm:spPr/>
    </dgm:pt>
    <dgm:pt modelId="{9150E71F-AC46-4C9E-95BF-70F534B49985}" type="pres">
      <dgm:prSet presAssocID="{31486EF4-3B1E-45C5-8842-FFD82B075953}" presName="extraNode" presStyleLbl="node1" presStyleIdx="0" presStyleCnt="7"/>
      <dgm:spPr/>
    </dgm:pt>
    <dgm:pt modelId="{E2074647-9090-4684-AFB5-622E7C1ACA59}" type="pres">
      <dgm:prSet presAssocID="{31486EF4-3B1E-45C5-8842-FFD82B075953}" presName="dstNode" presStyleLbl="node1" presStyleIdx="0" presStyleCnt="7"/>
      <dgm:spPr/>
    </dgm:pt>
    <dgm:pt modelId="{18240E01-4BA6-4D0D-951E-77E0D833E1C0}" type="pres">
      <dgm:prSet presAssocID="{29EB652E-E50A-42A7-A9EA-DB60678C2443}" presName="text_1" presStyleLbl="node1" presStyleIdx="0" presStyleCnt="7">
        <dgm:presLayoutVars>
          <dgm:bulletEnabled val="1"/>
        </dgm:presLayoutVars>
      </dgm:prSet>
      <dgm:spPr/>
    </dgm:pt>
    <dgm:pt modelId="{54E927EA-A5F5-47C3-96F8-77458772BF36}" type="pres">
      <dgm:prSet presAssocID="{29EB652E-E50A-42A7-A9EA-DB60678C2443}" presName="accent_1" presStyleCnt="0"/>
      <dgm:spPr/>
    </dgm:pt>
    <dgm:pt modelId="{1177B9CD-1EB2-44D6-B7D6-39DDB8AF3A23}" type="pres">
      <dgm:prSet presAssocID="{29EB652E-E50A-42A7-A9EA-DB60678C2443}" presName="accentRepeatNode" presStyleLbl="solidFgAcc1" presStyleIdx="0" presStyleCnt="7"/>
      <dgm:spPr/>
    </dgm:pt>
    <dgm:pt modelId="{18FF0F56-1B65-4D9C-B21F-170AFEF7E53C}" type="pres">
      <dgm:prSet presAssocID="{12A7BC71-F3FB-4397-8953-3CCBE17C893C}" presName="text_2" presStyleLbl="node1" presStyleIdx="1" presStyleCnt="7">
        <dgm:presLayoutVars>
          <dgm:bulletEnabled val="1"/>
        </dgm:presLayoutVars>
      </dgm:prSet>
      <dgm:spPr/>
    </dgm:pt>
    <dgm:pt modelId="{85EA0658-EE53-40FF-A805-25E1F4F246A9}" type="pres">
      <dgm:prSet presAssocID="{12A7BC71-F3FB-4397-8953-3CCBE17C893C}" presName="accent_2" presStyleCnt="0"/>
      <dgm:spPr/>
    </dgm:pt>
    <dgm:pt modelId="{3420A156-0583-4BC1-B05F-1A19A4FCA03B}" type="pres">
      <dgm:prSet presAssocID="{12A7BC71-F3FB-4397-8953-3CCBE17C893C}" presName="accentRepeatNode" presStyleLbl="solidFgAcc1" presStyleIdx="1" presStyleCnt="7"/>
      <dgm:spPr/>
    </dgm:pt>
    <dgm:pt modelId="{3E7A654F-0AC6-40CB-981D-4BC7028E5FE8}" type="pres">
      <dgm:prSet presAssocID="{6BB3D03A-AA9F-42F8-82AD-63298C2065E1}" presName="text_3" presStyleLbl="node1" presStyleIdx="2" presStyleCnt="7">
        <dgm:presLayoutVars>
          <dgm:bulletEnabled val="1"/>
        </dgm:presLayoutVars>
      </dgm:prSet>
      <dgm:spPr/>
    </dgm:pt>
    <dgm:pt modelId="{EBF4B22D-D97D-4B21-B319-83A582B1F400}" type="pres">
      <dgm:prSet presAssocID="{6BB3D03A-AA9F-42F8-82AD-63298C2065E1}" presName="accent_3" presStyleCnt="0"/>
      <dgm:spPr/>
    </dgm:pt>
    <dgm:pt modelId="{8DF99BB3-1343-4AB5-979D-A6A40AF354E6}" type="pres">
      <dgm:prSet presAssocID="{6BB3D03A-AA9F-42F8-82AD-63298C2065E1}" presName="accentRepeatNode" presStyleLbl="solidFgAcc1" presStyleIdx="2" presStyleCnt="7"/>
      <dgm:spPr/>
    </dgm:pt>
    <dgm:pt modelId="{E65F5230-935C-4A19-9C1D-FB63CCFD0F8E}" type="pres">
      <dgm:prSet presAssocID="{86B8A84D-B6E2-459B-B288-2A74775BD5BE}" presName="text_4" presStyleLbl="node1" presStyleIdx="3" presStyleCnt="7">
        <dgm:presLayoutVars>
          <dgm:bulletEnabled val="1"/>
        </dgm:presLayoutVars>
      </dgm:prSet>
      <dgm:spPr/>
    </dgm:pt>
    <dgm:pt modelId="{B6A0A7C1-AAD1-4EE7-9600-5BFEA4D4AE6D}" type="pres">
      <dgm:prSet presAssocID="{86B8A84D-B6E2-459B-B288-2A74775BD5BE}" presName="accent_4" presStyleCnt="0"/>
      <dgm:spPr/>
    </dgm:pt>
    <dgm:pt modelId="{C6BA2A3A-B427-4C9E-BEA6-1281A5513FA8}" type="pres">
      <dgm:prSet presAssocID="{86B8A84D-B6E2-459B-B288-2A74775BD5BE}" presName="accentRepeatNode" presStyleLbl="solidFgAcc1" presStyleIdx="3" presStyleCnt="7"/>
      <dgm:spPr/>
    </dgm:pt>
    <dgm:pt modelId="{BCE2B590-1B76-4969-871C-7C53F919CE40}" type="pres">
      <dgm:prSet presAssocID="{29C038AA-C1C6-4B56-B479-23110CA18B24}" presName="text_5" presStyleLbl="node1" presStyleIdx="4" presStyleCnt="7">
        <dgm:presLayoutVars>
          <dgm:bulletEnabled val="1"/>
        </dgm:presLayoutVars>
      </dgm:prSet>
      <dgm:spPr/>
    </dgm:pt>
    <dgm:pt modelId="{E0AF5DE6-8109-44EE-A721-6CDCE9FBEF43}" type="pres">
      <dgm:prSet presAssocID="{29C038AA-C1C6-4B56-B479-23110CA18B24}" presName="accent_5" presStyleCnt="0"/>
      <dgm:spPr/>
    </dgm:pt>
    <dgm:pt modelId="{BBDEA956-1C10-4F80-AA04-ED8D2755F4A9}" type="pres">
      <dgm:prSet presAssocID="{29C038AA-C1C6-4B56-B479-23110CA18B24}" presName="accentRepeatNode" presStyleLbl="solidFgAcc1" presStyleIdx="4" presStyleCnt="7"/>
      <dgm:spPr/>
    </dgm:pt>
    <dgm:pt modelId="{F107225D-C7EA-48E3-9BC0-DF5EE824B4F6}" type="pres">
      <dgm:prSet presAssocID="{C582BAC7-DF93-460E-861F-AC4E389306BB}" presName="text_6" presStyleLbl="node1" presStyleIdx="5" presStyleCnt="7">
        <dgm:presLayoutVars>
          <dgm:bulletEnabled val="1"/>
        </dgm:presLayoutVars>
      </dgm:prSet>
      <dgm:spPr/>
    </dgm:pt>
    <dgm:pt modelId="{18754DE5-F87B-4C63-9782-EBBDB57D09E0}" type="pres">
      <dgm:prSet presAssocID="{C582BAC7-DF93-460E-861F-AC4E389306BB}" presName="accent_6" presStyleCnt="0"/>
      <dgm:spPr/>
    </dgm:pt>
    <dgm:pt modelId="{507DD152-AEF1-44C6-A01A-2D7475DB9BF4}" type="pres">
      <dgm:prSet presAssocID="{C582BAC7-DF93-460E-861F-AC4E389306BB}" presName="accentRepeatNode" presStyleLbl="solidFgAcc1" presStyleIdx="5" presStyleCnt="7"/>
      <dgm:spPr/>
    </dgm:pt>
    <dgm:pt modelId="{3C5CB2B7-B0D1-4507-8E3D-4F87AB04B3D0}" type="pres">
      <dgm:prSet presAssocID="{A9E92893-F6D3-4603-8F77-779871BEE2EC}" presName="text_7" presStyleLbl="node1" presStyleIdx="6" presStyleCnt="7">
        <dgm:presLayoutVars>
          <dgm:bulletEnabled val="1"/>
        </dgm:presLayoutVars>
      </dgm:prSet>
      <dgm:spPr/>
    </dgm:pt>
    <dgm:pt modelId="{C5582293-8157-4F88-BD9A-EDB7ECB31D47}" type="pres">
      <dgm:prSet presAssocID="{A9E92893-F6D3-4603-8F77-779871BEE2EC}" presName="accent_7" presStyleCnt="0"/>
      <dgm:spPr/>
    </dgm:pt>
    <dgm:pt modelId="{F8DFDACC-2284-4530-819C-1AB6888168D6}" type="pres">
      <dgm:prSet presAssocID="{A9E92893-F6D3-4603-8F77-779871BEE2EC}" presName="accentRepeatNode" presStyleLbl="solidFgAcc1" presStyleIdx="6" presStyleCnt="7"/>
      <dgm:spPr/>
    </dgm:pt>
  </dgm:ptLst>
  <dgm:cxnLst>
    <dgm:cxn modelId="{DFB67703-119D-4B81-B31C-DB0800BF825A}" type="presOf" srcId="{29C038AA-C1C6-4B56-B479-23110CA18B24}" destId="{BCE2B590-1B76-4969-871C-7C53F919CE40}" srcOrd="0" destOrd="0" presId="urn:microsoft.com/office/officeart/2008/layout/VerticalCurvedList"/>
    <dgm:cxn modelId="{2D5FF321-D1CF-4E85-9F47-0DE0F351EB27}" srcId="{31486EF4-3B1E-45C5-8842-FFD82B075953}" destId="{29EB652E-E50A-42A7-A9EA-DB60678C2443}" srcOrd="0" destOrd="0" parTransId="{8A1349CC-A9B7-4340-881F-8D0250DCEDB2}" sibTransId="{AAAC2C69-4E79-46DE-9E0A-46F2EE1919E8}"/>
    <dgm:cxn modelId="{8985A729-626E-4F88-9BFF-73FEE6215312}" type="presOf" srcId="{A9E92893-F6D3-4603-8F77-779871BEE2EC}" destId="{3C5CB2B7-B0D1-4507-8E3D-4F87AB04B3D0}" srcOrd="0" destOrd="0" presId="urn:microsoft.com/office/officeart/2008/layout/VerticalCurvedList"/>
    <dgm:cxn modelId="{E33B2A3B-334E-4722-8524-CA6ACCC59159}" type="presOf" srcId="{C582BAC7-DF93-460E-861F-AC4E389306BB}" destId="{F107225D-C7EA-48E3-9BC0-DF5EE824B4F6}" srcOrd="0" destOrd="0" presId="urn:microsoft.com/office/officeart/2008/layout/VerticalCurvedList"/>
    <dgm:cxn modelId="{AD7C0C44-467D-4738-9D20-1467FDA7F424}" srcId="{31486EF4-3B1E-45C5-8842-FFD82B075953}" destId="{C582BAC7-DF93-460E-861F-AC4E389306BB}" srcOrd="5" destOrd="0" parTransId="{FFBE727E-6F49-471F-9CEF-CF6861B4B43B}" sibTransId="{25A1984F-D3C0-4550-965A-59FB3EB83178}"/>
    <dgm:cxn modelId="{7D858D47-AC24-432B-A32F-EAC37FBF46EF}" type="presOf" srcId="{6BB3D03A-AA9F-42F8-82AD-63298C2065E1}" destId="{3E7A654F-0AC6-40CB-981D-4BC7028E5FE8}" srcOrd="0" destOrd="0" presId="urn:microsoft.com/office/officeart/2008/layout/VerticalCurvedList"/>
    <dgm:cxn modelId="{9F8C9E72-02A8-49D7-9A8D-1233293F9AB7}" srcId="{31486EF4-3B1E-45C5-8842-FFD82B075953}" destId="{29C038AA-C1C6-4B56-B479-23110CA18B24}" srcOrd="4" destOrd="0" parTransId="{6F157097-8B71-455B-8BAA-42569B60FE69}" sibTransId="{0732C7AF-987B-4FF5-8043-8FF68EA21CF6}"/>
    <dgm:cxn modelId="{CB8C5D54-F61A-4B55-83BC-DBAD279C95BB}" type="presOf" srcId="{12A7BC71-F3FB-4397-8953-3CCBE17C893C}" destId="{18FF0F56-1B65-4D9C-B21F-170AFEF7E53C}" srcOrd="0" destOrd="0" presId="urn:microsoft.com/office/officeart/2008/layout/VerticalCurvedList"/>
    <dgm:cxn modelId="{01A88055-148B-4CFA-9A31-1C5E670BB9E7}" type="presOf" srcId="{29EB652E-E50A-42A7-A9EA-DB60678C2443}" destId="{18240E01-4BA6-4D0D-951E-77E0D833E1C0}" srcOrd="0" destOrd="0" presId="urn:microsoft.com/office/officeart/2008/layout/VerticalCurvedList"/>
    <dgm:cxn modelId="{BDF9AD78-F1D7-417A-AD97-20F4065B03CF}" srcId="{31486EF4-3B1E-45C5-8842-FFD82B075953}" destId="{86B8A84D-B6E2-459B-B288-2A74775BD5BE}" srcOrd="3" destOrd="0" parTransId="{09F342E0-0E4C-46BA-AB98-DD7230C35740}" sibTransId="{0D90E033-513A-4FA0-A1C4-080E89609EF0}"/>
    <dgm:cxn modelId="{3D076C87-FA24-44F7-95F8-35E9F1F14316}" type="presOf" srcId="{AAAC2C69-4E79-46DE-9E0A-46F2EE1919E8}" destId="{35B27909-7EBE-4A8B-9C9A-1882E7303A58}" srcOrd="0" destOrd="0" presId="urn:microsoft.com/office/officeart/2008/layout/VerticalCurvedList"/>
    <dgm:cxn modelId="{68539FA3-AEC7-4C21-9EE2-C4AE7A21BE63}" srcId="{31486EF4-3B1E-45C5-8842-FFD82B075953}" destId="{6BB3D03A-AA9F-42F8-82AD-63298C2065E1}" srcOrd="2" destOrd="0" parTransId="{36F1A1FC-6493-4D78-BCD9-017EA413F862}" sibTransId="{6EEE7F23-6EBD-4D66-BCCE-10CE128FEC69}"/>
    <dgm:cxn modelId="{80CE00B4-1836-4896-B372-BE3013B04633}" srcId="{31486EF4-3B1E-45C5-8842-FFD82B075953}" destId="{42FDBD05-F8AD-4837-8C1E-AF7AAE785AF1}" srcOrd="7" destOrd="0" parTransId="{6647564F-44B3-4594-8549-3676A7C6DA6E}" sibTransId="{9E0B4C36-AFEA-4899-A1AA-6BECBD0080A3}"/>
    <dgm:cxn modelId="{472E46D9-FC80-4614-9A88-4F28E641B98B}" srcId="{31486EF4-3B1E-45C5-8842-FFD82B075953}" destId="{12A7BC71-F3FB-4397-8953-3CCBE17C893C}" srcOrd="1" destOrd="0" parTransId="{900DA12A-ECEC-4C83-9A2A-37C73F458B95}" sibTransId="{B8D272C3-7F62-4A60-9565-D58055CAEA9C}"/>
    <dgm:cxn modelId="{5642A7DC-9A48-4550-AC8B-3FCC0C2103ED}" type="presOf" srcId="{86B8A84D-B6E2-459B-B288-2A74775BD5BE}" destId="{E65F5230-935C-4A19-9C1D-FB63CCFD0F8E}" srcOrd="0" destOrd="0" presId="urn:microsoft.com/office/officeart/2008/layout/VerticalCurvedList"/>
    <dgm:cxn modelId="{008AE4DD-7F97-4CE2-B98E-805115B973C7}" srcId="{31486EF4-3B1E-45C5-8842-FFD82B075953}" destId="{A9E92893-F6D3-4603-8F77-779871BEE2EC}" srcOrd="6" destOrd="0" parTransId="{8B53A550-AD8C-46FE-8E8C-61DE04883F18}" sibTransId="{63FE4DDA-B66D-421F-837D-561E67FB045C}"/>
    <dgm:cxn modelId="{BC36ACF0-F8C3-4808-9E93-FB2EFFBEA5AC}" type="presOf" srcId="{31486EF4-3B1E-45C5-8842-FFD82B075953}" destId="{B0186B6B-C924-4E02-A96E-2F1632CFD71C}" srcOrd="0" destOrd="0" presId="urn:microsoft.com/office/officeart/2008/layout/VerticalCurvedList"/>
    <dgm:cxn modelId="{67DE2FE0-DB49-482A-A5CD-A6C83CBC5F0B}" type="presParOf" srcId="{B0186B6B-C924-4E02-A96E-2F1632CFD71C}" destId="{17BC8CBF-6D4D-4A71-8DD5-4A5380CAFC8B}" srcOrd="0" destOrd="0" presId="urn:microsoft.com/office/officeart/2008/layout/VerticalCurvedList"/>
    <dgm:cxn modelId="{512696B8-EADD-4BFF-9C12-5E02BDAA0210}" type="presParOf" srcId="{17BC8CBF-6D4D-4A71-8DD5-4A5380CAFC8B}" destId="{363BFA16-9496-40D9-9B32-2A183E502C69}" srcOrd="0" destOrd="0" presId="urn:microsoft.com/office/officeart/2008/layout/VerticalCurvedList"/>
    <dgm:cxn modelId="{52516EAD-E033-4793-B298-61B22D577E8E}" type="presParOf" srcId="{363BFA16-9496-40D9-9B32-2A183E502C69}" destId="{410BBD79-4621-4CBC-8AF2-77C38060EE4F}" srcOrd="0" destOrd="0" presId="urn:microsoft.com/office/officeart/2008/layout/VerticalCurvedList"/>
    <dgm:cxn modelId="{47B6F307-D03C-40BC-9EB8-4638A66465A2}" type="presParOf" srcId="{363BFA16-9496-40D9-9B32-2A183E502C69}" destId="{35B27909-7EBE-4A8B-9C9A-1882E7303A58}" srcOrd="1" destOrd="0" presId="urn:microsoft.com/office/officeart/2008/layout/VerticalCurvedList"/>
    <dgm:cxn modelId="{D1CD6920-2DB1-4B23-943D-04489A81D887}" type="presParOf" srcId="{363BFA16-9496-40D9-9B32-2A183E502C69}" destId="{9150E71F-AC46-4C9E-95BF-70F534B49985}" srcOrd="2" destOrd="0" presId="urn:microsoft.com/office/officeart/2008/layout/VerticalCurvedList"/>
    <dgm:cxn modelId="{B17A423D-D26E-44E0-8DF9-79EF6C670702}" type="presParOf" srcId="{363BFA16-9496-40D9-9B32-2A183E502C69}" destId="{E2074647-9090-4684-AFB5-622E7C1ACA59}" srcOrd="3" destOrd="0" presId="urn:microsoft.com/office/officeart/2008/layout/VerticalCurvedList"/>
    <dgm:cxn modelId="{C2678D18-3AA3-4FA5-8BB6-A19EC2302F46}" type="presParOf" srcId="{17BC8CBF-6D4D-4A71-8DD5-4A5380CAFC8B}" destId="{18240E01-4BA6-4D0D-951E-77E0D833E1C0}" srcOrd="1" destOrd="0" presId="urn:microsoft.com/office/officeart/2008/layout/VerticalCurvedList"/>
    <dgm:cxn modelId="{A3AA58DE-6CB8-44F3-AE83-D6E6F4DA07F1}" type="presParOf" srcId="{17BC8CBF-6D4D-4A71-8DD5-4A5380CAFC8B}" destId="{54E927EA-A5F5-47C3-96F8-77458772BF36}" srcOrd="2" destOrd="0" presId="urn:microsoft.com/office/officeart/2008/layout/VerticalCurvedList"/>
    <dgm:cxn modelId="{A8C0C03E-6286-4F17-B070-45EE370A0BD1}" type="presParOf" srcId="{54E927EA-A5F5-47C3-96F8-77458772BF36}" destId="{1177B9CD-1EB2-44D6-B7D6-39DDB8AF3A23}" srcOrd="0" destOrd="0" presId="urn:microsoft.com/office/officeart/2008/layout/VerticalCurvedList"/>
    <dgm:cxn modelId="{1CA5F46C-2A7D-4FFA-B3CE-648F97B32D0F}" type="presParOf" srcId="{17BC8CBF-6D4D-4A71-8DD5-4A5380CAFC8B}" destId="{18FF0F56-1B65-4D9C-B21F-170AFEF7E53C}" srcOrd="3" destOrd="0" presId="urn:microsoft.com/office/officeart/2008/layout/VerticalCurvedList"/>
    <dgm:cxn modelId="{383DE594-BF56-484A-8A16-3FAB099807AF}" type="presParOf" srcId="{17BC8CBF-6D4D-4A71-8DD5-4A5380CAFC8B}" destId="{85EA0658-EE53-40FF-A805-25E1F4F246A9}" srcOrd="4" destOrd="0" presId="urn:microsoft.com/office/officeart/2008/layout/VerticalCurvedList"/>
    <dgm:cxn modelId="{2B5844E6-5FD9-4272-89EC-912489A718B1}" type="presParOf" srcId="{85EA0658-EE53-40FF-A805-25E1F4F246A9}" destId="{3420A156-0583-4BC1-B05F-1A19A4FCA03B}" srcOrd="0" destOrd="0" presId="urn:microsoft.com/office/officeart/2008/layout/VerticalCurvedList"/>
    <dgm:cxn modelId="{C9BB9E90-48D2-47B2-8279-9598628B1490}" type="presParOf" srcId="{17BC8CBF-6D4D-4A71-8DD5-4A5380CAFC8B}" destId="{3E7A654F-0AC6-40CB-981D-4BC7028E5FE8}" srcOrd="5" destOrd="0" presId="urn:microsoft.com/office/officeart/2008/layout/VerticalCurvedList"/>
    <dgm:cxn modelId="{28D13D60-7923-4A3D-82CD-17F41BF05A05}" type="presParOf" srcId="{17BC8CBF-6D4D-4A71-8DD5-4A5380CAFC8B}" destId="{EBF4B22D-D97D-4B21-B319-83A582B1F400}" srcOrd="6" destOrd="0" presId="urn:microsoft.com/office/officeart/2008/layout/VerticalCurvedList"/>
    <dgm:cxn modelId="{53CC157B-F032-471E-8B32-8C65374E207C}" type="presParOf" srcId="{EBF4B22D-D97D-4B21-B319-83A582B1F400}" destId="{8DF99BB3-1343-4AB5-979D-A6A40AF354E6}" srcOrd="0" destOrd="0" presId="urn:microsoft.com/office/officeart/2008/layout/VerticalCurvedList"/>
    <dgm:cxn modelId="{7FF299EB-4EFF-49B6-8D5D-EB0454563280}" type="presParOf" srcId="{17BC8CBF-6D4D-4A71-8DD5-4A5380CAFC8B}" destId="{E65F5230-935C-4A19-9C1D-FB63CCFD0F8E}" srcOrd="7" destOrd="0" presId="urn:microsoft.com/office/officeart/2008/layout/VerticalCurvedList"/>
    <dgm:cxn modelId="{573B46A4-79F3-4334-BFF6-2DDA5EC684C4}" type="presParOf" srcId="{17BC8CBF-6D4D-4A71-8DD5-4A5380CAFC8B}" destId="{B6A0A7C1-AAD1-4EE7-9600-5BFEA4D4AE6D}" srcOrd="8" destOrd="0" presId="urn:microsoft.com/office/officeart/2008/layout/VerticalCurvedList"/>
    <dgm:cxn modelId="{2831D315-9F67-45C2-A253-2D25F5527731}" type="presParOf" srcId="{B6A0A7C1-AAD1-4EE7-9600-5BFEA4D4AE6D}" destId="{C6BA2A3A-B427-4C9E-BEA6-1281A5513FA8}" srcOrd="0" destOrd="0" presId="urn:microsoft.com/office/officeart/2008/layout/VerticalCurvedList"/>
    <dgm:cxn modelId="{281E227F-57F7-423B-ADFC-FA866FC12476}" type="presParOf" srcId="{17BC8CBF-6D4D-4A71-8DD5-4A5380CAFC8B}" destId="{BCE2B590-1B76-4969-871C-7C53F919CE40}" srcOrd="9" destOrd="0" presId="urn:microsoft.com/office/officeart/2008/layout/VerticalCurvedList"/>
    <dgm:cxn modelId="{528A0351-5C5A-4858-9F61-1DD2413E8823}" type="presParOf" srcId="{17BC8CBF-6D4D-4A71-8DD5-4A5380CAFC8B}" destId="{E0AF5DE6-8109-44EE-A721-6CDCE9FBEF43}" srcOrd="10" destOrd="0" presId="urn:microsoft.com/office/officeart/2008/layout/VerticalCurvedList"/>
    <dgm:cxn modelId="{9DF7BB1A-47D5-4CDE-9015-EBFF11E97A37}" type="presParOf" srcId="{E0AF5DE6-8109-44EE-A721-6CDCE9FBEF43}" destId="{BBDEA956-1C10-4F80-AA04-ED8D2755F4A9}" srcOrd="0" destOrd="0" presId="urn:microsoft.com/office/officeart/2008/layout/VerticalCurvedList"/>
    <dgm:cxn modelId="{28EB1C52-655B-4B42-AAF7-35453995E39F}" type="presParOf" srcId="{17BC8CBF-6D4D-4A71-8DD5-4A5380CAFC8B}" destId="{F107225D-C7EA-48E3-9BC0-DF5EE824B4F6}" srcOrd="11" destOrd="0" presId="urn:microsoft.com/office/officeart/2008/layout/VerticalCurvedList"/>
    <dgm:cxn modelId="{B934EA79-AB90-44F5-98CE-852B4E1F077C}" type="presParOf" srcId="{17BC8CBF-6D4D-4A71-8DD5-4A5380CAFC8B}" destId="{18754DE5-F87B-4C63-9782-EBBDB57D09E0}" srcOrd="12" destOrd="0" presId="urn:microsoft.com/office/officeart/2008/layout/VerticalCurvedList"/>
    <dgm:cxn modelId="{05759960-F3D5-4502-8D78-9CC7D141B8D5}" type="presParOf" srcId="{18754DE5-F87B-4C63-9782-EBBDB57D09E0}" destId="{507DD152-AEF1-44C6-A01A-2D7475DB9BF4}" srcOrd="0" destOrd="0" presId="urn:microsoft.com/office/officeart/2008/layout/VerticalCurvedList"/>
    <dgm:cxn modelId="{6664B5EB-8941-4D21-ACF3-9E8D1D14D383}" type="presParOf" srcId="{17BC8CBF-6D4D-4A71-8DD5-4A5380CAFC8B}" destId="{3C5CB2B7-B0D1-4507-8E3D-4F87AB04B3D0}" srcOrd="13" destOrd="0" presId="urn:microsoft.com/office/officeart/2008/layout/VerticalCurvedList"/>
    <dgm:cxn modelId="{63213672-B239-45A1-B7F9-254FB2E972D0}" type="presParOf" srcId="{17BC8CBF-6D4D-4A71-8DD5-4A5380CAFC8B}" destId="{C5582293-8157-4F88-BD9A-EDB7ECB31D47}" srcOrd="14" destOrd="0" presId="urn:microsoft.com/office/officeart/2008/layout/VerticalCurvedList"/>
    <dgm:cxn modelId="{44635B7E-13CB-4AF4-B9AC-1CCEFDB10528}" type="presParOf" srcId="{C5582293-8157-4F88-BD9A-EDB7ECB31D47}" destId="{F8DFDACC-2284-4530-819C-1AB6888168D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5E041-E83E-498A-A7F2-25A5BDB90792}">
      <dsp:nvSpPr>
        <dsp:cNvPr id="0" name=""/>
        <dsp:cNvSpPr/>
      </dsp:nvSpPr>
      <dsp:spPr>
        <a:xfrm>
          <a:off x="-6283819" y="-961952"/>
          <a:ext cx="7485255" cy="7485255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545F17-7262-4B93-AC16-17C5DA36AD09}">
      <dsp:nvSpPr>
        <dsp:cNvPr id="0" name=""/>
        <dsp:cNvSpPr/>
      </dsp:nvSpPr>
      <dsp:spPr>
        <a:xfrm>
          <a:off x="390128" y="252819"/>
          <a:ext cx="6251221" cy="5054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17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Introducción</a:t>
          </a:r>
          <a:endParaRPr lang="en-US" sz="1400" kern="1200" dirty="0"/>
        </a:p>
      </dsp:txBody>
      <dsp:txXfrm>
        <a:off x="390128" y="252819"/>
        <a:ext cx="6251221" cy="505415"/>
      </dsp:txXfrm>
    </dsp:sp>
    <dsp:sp modelId="{77F3942A-9EBA-425A-A457-E67207F005C3}">
      <dsp:nvSpPr>
        <dsp:cNvPr id="0" name=""/>
        <dsp:cNvSpPr/>
      </dsp:nvSpPr>
      <dsp:spPr>
        <a:xfrm>
          <a:off x="74244" y="189642"/>
          <a:ext cx="631769" cy="631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A2FEC4-23AF-447E-9CFC-D7B4382BD6DC}">
      <dsp:nvSpPr>
        <dsp:cNvPr id="0" name=""/>
        <dsp:cNvSpPr/>
      </dsp:nvSpPr>
      <dsp:spPr>
        <a:xfrm>
          <a:off x="847827" y="1011387"/>
          <a:ext cx="5793522" cy="5054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17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Nuevo portal de facturación (enlaces)</a:t>
          </a:r>
          <a:endParaRPr lang="en-US" sz="1400" kern="1200" dirty="0"/>
        </a:p>
      </dsp:txBody>
      <dsp:txXfrm>
        <a:off x="847827" y="1011387"/>
        <a:ext cx="5793522" cy="505415"/>
      </dsp:txXfrm>
    </dsp:sp>
    <dsp:sp modelId="{DAD903AB-EED6-46B9-95CC-6C6FDB843C72}">
      <dsp:nvSpPr>
        <dsp:cNvPr id="0" name=""/>
        <dsp:cNvSpPr/>
      </dsp:nvSpPr>
      <dsp:spPr>
        <a:xfrm>
          <a:off x="531943" y="948210"/>
          <a:ext cx="631769" cy="631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AA7D1C-94C7-4B20-AF23-5471C657A760}">
      <dsp:nvSpPr>
        <dsp:cNvPr id="0" name=""/>
        <dsp:cNvSpPr/>
      </dsp:nvSpPr>
      <dsp:spPr>
        <a:xfrm>
          <a:off x="1098644" y="1769399"/>
          <a:ext cx="5542705" cy="5054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174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Nuevo esquema de fondeo y pagos directos de cuentas bancarias específicas - Metodología y errores frecuentes</a:t>
          </a:r>
          <a:endParaRPr lang="en-US" sz="1300" kern="1200" dirty="0"/>
        </a:p>
      </dsp:txBody>
      <dsp:txXfrm>
        <a:off x="1098644" y="1769399"/>
        <a:ext cx="5542705" cy="505415"/>
      </dsp:txXfrm>
    </dsp:sp>
    <dsp:sp modelId="{C690FC72-D9D6-4A1A-9316-92DB6111C801}">
      <dsp:nvSpPr>
        <dsp:cNvPr id="0" name=""/>
        <dsp:cNvSpPr/>
      </dsp:nvSpPr>
      <dsp:spPr>
        <a:xfrm>
          <a:off x="782760" y="1706222"/>
          <a:ext cx="631769" cy="631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DC6B56-F030-4C00-B560-76DC6E8F06C5}">
      <dsp:nvSpPr>
        <dsp:cNvPr id="0" name=""/>
        <dsp:cNvSpPr/>
      </dsp:nvSpPr>
      <dsp:spPr>
        <a:xfrm>
          <a:off x="1178728" y="2527967"/>
          <a:ext cx="5462621" cy="5054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17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Devoluciones de </a:t>
          </a:r>
          <a:r>
            <a:rPr lang="en-US" sz="1400" kern="1200" dirty="0" err="1"/>
            <a:t>ingresos</a:t>
          </a:r>
          <a:r>
            <a:rPr lang="en-US" sz="1400" kern="1200" dirty="0"/>
            <a:t> </a:t>
          </a:r>
          <a:r>
            <a:rPr lang="en-US" sz="1400" kern="1200" dirty="0" err="1"/>
            <a:t>propios</a:t>
          </a:r>
          <a:r>
            <a:rPr lang="en-US" sz="1400" kern="1200" dirty="0"/>
            <a:t> e </a:t>
          </a:r>
          <a:r>
            <a:rPr lang="en-US" sz="1400" kern="1200" dirty="0" err="1"/>
            <a:t>institucionales</a:t>
          </a:r>
          <a:endParaRPr lang="en-US" sz="1400" kern="1200" dirty="0"/>
        </a:p>
      </dsp:txBody>
      <dsp:txXfrm>
        <a:off x="1178728" y="2527967"/>
        <a:ext cx="5462621" cy="505415"/>
      </dsp:txXfrm>
    </dsp:sp>
    <dsp:sp modelId="{0D4FF458-6B0C-4157-A2D0-4E777F7081FC}">
      <dsp:nvSpPr>
        <dsp:cNvPr id="0" name=""/>
        <dsp:cNvSpPr/>
      </dsp:nvSpPr>
      <dsp:spPr>
        <a:xfrm>
          <a:off x="862843" y="2464790"/>
          <a:ext cx="631769" cy="631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47B6AC-7024-4565-830E-6D7E61EC861C}">
      <dsp:nvSpPr>
        <dsp:cNvPr id="0" name=""/>
        <dsp:cNvSpPr/>
      </dsp:nvSpPr>
      <dsp:spPr>
        <a:xfrm>
          <a:off x="1098644" y="3286535"/>
          <a:ext cx="5542705" cy="5054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17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Creación de aranceles en página de pagos</a:t>
          </a:r>
          <a:endParaRPr lang="en-US" sz="1400" kern="1200" dirty="0"/>
        </a:p>
      </dsp:txBody>
      <dsp:txXfrm>
        <a:off x="1098644" y="3286535"/>
        <a:ext cx="5542705" cy="505415"/>
      </dsp:txXfrm>
    </dsp:sp>
    <dsp:sp modelId="{0FB64061-DEDE-4930-B044-85FD96AEE5B3}">
      <dsp:nvSpPr>
        <dsp:cNvPr id="0" name=""/>
        <dsp:cNvSpPr/>
      </dsp:nvSpPr>
      <dsp:spPr>
        <a:xfrm>
          <a:off x="782760" y="3223359"/>
          <a:ext cx="631769" cy="631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92B870-0BC8-4CDA-96BA-E83F71DEDFFF}">
      <dsp:nvSpPr>
        <dsp:cNvPr id="0" name=""/>
        <dsp:cNvSpPr/>
      </dsp:nvSpPr>
      <dsp:spPr>
        <a:xfrm>
          <a:off x="847827" y="4044548"/>
          <a:ext cx="5793522" cy="5054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17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Solicitud de fichas de ingresos</a:t>
          </a:r>
          <a:endParaRPr lang="en-US" sz="1400" kern="1200" dirty="0"/>
        </a:p>
      </dsp:txBody>
      <dsp:txXfrm>
        <a:off x="847827" y="4044548"/>
        <a:ext cx="5793522" cy="505415"/>
      </dsp:txXfrm>
    </dsp:sp>
    <dsp:sp modelId="{9F3E89F7-B87E-4092-9530-FDB965DB1A59}">
      <dsp:nvSpPr>
        <dsp:cNvPr id="0" name=""/>
        <dsp:cNvSpPr/>
      </dsp:nvSpPr>
      <dsp:spPr>
        <a:xfrm>
          <a:off x="531943" y="3981371"/>
          <a:ext cx="631769" cy="631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F48D3-B0FB-4150-9FDA-53A088DBF005}">
      <dsp:nvSpPr>
        <dsp:cNvPr id="0" name=""/>
        <dsp:cNvSpPr/>
      </dsp:nvSpPr>
      <dsp:spPr>
        <a:xfrm>
          <a:off x="390128" y="4803116"/>
          <a:ext cx="6251221" cy="5054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17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Estructura de los Fondos de Ingresos UG -CRI-</a:t>
          </a:r>
          <a:endParaRPr lang="en-US" sz="1400" kern="1200" dirty="0"/>
        </a:p>
      </dsp:txBody>
      <dsp:txXfrm>
        <a:off x="390128" y="4803116"/>
        <a:ext cx="6251221" cy="505415"/>
      </dsp:txXfrm>
    </dsp:sp>
    <dsp:sp modelId="{7CCF08CB-8C73-4893-A1AF-1335206CD9B3}">
      <dsp:nvSpPr>
        <dsp:cNvPr id="0" name=""/>
        <dsp:cNvSpPr/>
      </dsp:nvSpPr>
      <dsp:spPr>
        <a:xfrm>
          <a:off x="74244" y="4739939"/>
          <a:ext cx="631769" cy="631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27909-7EBE-4A8B-9C9A-1882E7303A58}">
      <dsp:nvSpPr>
        <dsp:cNvPr id="0" name=""/>
        <dsp:cNvSpPr/>
      </dsp:nvSpPr>
      <dsp:spPr>
        <a:xfrm>
          <a:off x="-6283819" y="-961952"/>
          <a:ext cx="7485255" cy="7485255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240E01-4BA6-4D0D-951E-77E0D833E1C0}">
      <dsp:nvSpPr>
        <dsp:cNvPr id="0" name=""/>
        <dsp:cNvSpPr/>
      </dsp:nvSpPr>
      <dsp:spPr>
        <a:xfrm>
          <a:off x="390128" y="252819"/>
          <a:ext cx="8304872" cy="5054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174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Compromisos Presupuestales</a:t>
          </a:r>
        </a:p>
      </dsp:txBody>
      <dsp:txXfrm>
        <a:off x="390128" y="252819"/>
        <a:ext cx="8304872" cy="505415"/>
      </dsp:txXfrm>
    </dsp:sp>
    <dsp:sp modelId="{1177B9CD-1EB2-44D6-B7D6-39DDB8AF3A23}">
      <dsp:nvSpPr>
        <dsp:cNvPr id="0" name=""/>
        <dsp:cNvSpPr/>
      </dsp:nvSpPr>
      <dsp:spPr>
        <a:xfrm>
          <a:off x="74244" y="189642"/>
          <a:ext cx="631769" cy="631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F0F56-1B65-4D9C-B21F-170AFEF7E53C}">
      <dsp:nvSpPr>
        <dsp:cNvPr id="0" name=""/>
        <dsp:cNvSpPr/>
      </dsp:nvSpPr>
      <dsp:spPr>
        <a:xfrm>
          <a:off x="847827" y="1011387"/>
          <a:ext cx="7847173" cy="5054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174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Administración del recurso ordinario (subsidio Federal y Estatal)</a:t>
          </a:r>
          <a:endParaRPr lang="en-US" sz="1500" kern="1200" dirty="0"/>
        </a:p>
      </dsp:txBody>
      <dsp:txXfrm>
        <a:off x="847827" y="1011387"/>
        <a:ext cx="7847173" cy="505415"/>
      </dsp:txXfrm>
    </dsp:sp>
    <dsp:sp modelId="{3420A156-0583-4BC1-B05F-1A19A4FCA03B}">
      <dsp:nvSpPr>
        <dsp:cNvPr id="0" name=""/>
        <dsp:cNvSpPr/>
      </dsp:nvSpPr>
      <dsp:spPr>
        <a:xfrm>
          <a:off x="531943" y="948210"/>
          <a:ext cx="631769" cy="631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7A654F-0AC6-40CB-981D-4BC7028E5FE8}">
      <dsp:nvSpPr>
        <dsp:cNvPr id="0" name=""/>
        <dsp:cNvSpPr/>
      </dsp:nvSpPr>
      <dsp:spPr>
        <a:xfrm>
          <a:off x="1098644" y="1769399"/>
          <a:ext cx="7596356" cy="5054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174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Áreas Funcionales 2020</a:t>
          </a:r>
        </a:p>
      </dsp:txBody>
      <dsp:txXfrm>
        <a:off x="1098644" y="1769399"/>
        <a:ext cx="7596356" cy="505415"/>
      </dsp:txXfrm>
    </dsp:sp>
    <dsp:sp modelId="{8DF99BB3-1343-4AB5-979D-A6A40AF354E6}">
      <dsp:nvSpPr>
        <dsp:cNvPr id="0" name=""/>
        <dsp:cNvSpPr/>
      </dsp:nvSpPr>
      <dsp:spPr>
        <a:xfrm>
          <a:off x="782760" y="1706222"/>
          <a:ext cx="631769" cy="631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5F5230-935C-4A19-9C1D-FB63CCFD0F8E}">
      <dsp:nvSpPr>
        <dsp:cNvPr id="0" name=""/>
        <dsp:cNvSpPr/>
      </dsp:nvSpPr>
      <dsp:spPr>
        <a:xfrm>
          <a:off x="1178728" y="2527967"/>
          <a:ext cx="7516272" cy="5054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174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Listas negras del SAT (incumplidos, no localizados y empresa que factura operaciones simuladas)</a:t>
          </a:r>
          <a:endParaRPr lang="en-US" sz="1500" kern="1200" dirty="0"/>
        </a:p>
      </dsp:txBody>
      <dsp:txXfrm>
        <a:off x="1178728" y="2527967"/>
        <a:ext cx="7516272" cy="505415"/>
      </dsp:txXfrm>
    </dsp:sp>
    <dsp:sp modelId="{C6BA2A3A-B427-4C9E-BEA6-1281A5513FA8}">
      <dsp:nvSpPr>
        <dsp:cNvPr id="0" name=""/>
        <dsp:cNvSpPr/>
      </dsp:nvSpPr>
      <dsp:spPr>
        <a:xfrm>
          <a:off x="862843" y="2464790"/>
          <a:ext cx="631769" cy="631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2B590-1B76-4969-871C-7C53F919CE40}">
      <dsp:nvSpPr>
        <dsp:cNvPr id="0" name=""/>
        <dsp:cNvSpPr/>
      </dsp:nvSpPr>
      <dsp:spPr>
        <a:xfrm>
          <a:off x="1098644" y="3286535"/>
          <a:ext cx="7596356" cy="5054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174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/>
            <a:t>Pendientes a comprobar (seguimiento a las comprobaciones)</a:t>
          </a:r>
          <a:endParaRPr lang="en-US" sz="1500" kern="1200" dirty="0"/>
        </a:p>
      </dsp:txBody>
      <dsp:txXfrm>
        <a:off x="1098644" y="3286535"/>
        <a:ext cx="7596356" cy="505415"/>
      </dsp:txXfrm>
    </dsp:sp>
    <dsp:sp modelId="{BBDEA956-1C10-4F80-AA04-ED8D2755F4A9}">
      <dsp:nvSpPr>
        <dsp:cNvPr id="0" name=""/>
        <dsp:cNvSpPr/>
      </dsp:nvSpPr>
      <dsp:spPr>
        <a:xfrm>
          <a:off x="782760" y="3223359"/>
          <a:ext cx="631769" cy="631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7225D-C7EA-48E3-9BC0-DF5EE824B4F6}">
      <dsp:nvSpPr>
        <dsp:cNvPr id="0" name=""/>
        <dsp:cNvSpPr/>
      </dsp:nvSpPr>
      <dsp:spPr>
        <a:xfrm>
          <a:off x="847827" y="4044548"/>
          <a:ext cx="7847173" cy="5054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174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Análisis del artículo 46 de las Políticas y Lineamientos Generales de Racionalidad, Austeridad y Disciplina Presupuestal.</a:t>
          </a:r>
          <a:endParaRPr lang="en-US" sz="1500" kern="1200" dirty="0"/>
        </a:p>
      </dsp:txBody>
      <dsp:txXfrm>
        <a:off x="847827" y="4044548"/>
        <a:ext cx="7847173" cy="505415"/>
      </dsp:txXfrm>
    </dsp:sp>
    <dsp:sp modelId="{507DD152-AEF1-44C6-A01A-2D7475DB9BF4}">
      <dsp:nvSpPr>
        <dsp:cNvPr id="0" name=""/>
        <dsp:cNvSpPr/>
      </dsp:nvSpPr>
      <dsp:spPr>
        <a:xfrm>
          <a:off x="531943" y="3981371"/>
          <a:ext cx="631769" cy="631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CB2B7-B0D1-4507-8E3D-4F87AB04B3D0}">
      <dsp:nvSpPr>
        <dsp:cNvPr id="0" name=""/>
        <dsp:cNvSpPr/>
      </dsp:nvSpPr>
      <dsp:spPr>
        <a:xfrm>
          <a:off x="390128" y="4803116"/>
          <a:ext cx="8304872" cy="5054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174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Evolución del Sistema administrador (SAP)</a:t>
          </a:r>
        </a:p>
      </dsp:txBody>
      <dsp:txXfrm>
        <a:off x="390128" y="4803116"/>
        <a:ext cx="8304872" cy="505415"/>
      </dsp:txXfrm>
    </dsp:sp>
    <dsp:sp modelId="{F8DFDACC-2284-4530-819C-1AB6888168D6}">
      <dsp:nvSpPr>
        <dsp:cNvPr id="0" name=""/>
        <dsp:cNvSpPr/>
      </dsp:nvSpPr>
      <dsp:spPr>
        <a:xfrm>
          <a:off x="74244" y="4739939"/>
          <a:ext cx="631769" cy="631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A90EF-4A52-AF41-A649-F08E16E5E8CB}" type="datetimeFigureOut">
              <a:rPr lang="es-ES" smtClean="0"/>
              <a:t>23/02/2020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22FDC-1E5C-6949-ACC9-98371F30477C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9008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22FDC-1E5C-6949-ACC9-98371F30477C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23/02/2020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7702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23/02/2020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141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23/02/2020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7113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23/02/2020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6175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23/02/2020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6611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23/02/2020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2688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23/02/2020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3545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23/02/2020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8357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23/02/2020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2029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23/02/2020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1805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23/02/2020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159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23/02/2020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6487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23/02/2020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3292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23/02/2020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9238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23/02/2020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31757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23/02/2020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7294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23/02/2020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506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23/02/2020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9847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23/02/2020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2886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23/02/2020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8331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23/02/2020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08148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23/02/2020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167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23/02/2020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912936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23/02/2020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02859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23/02/2020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32350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23/02/2020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53550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23/02/2020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04370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23/02/2020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94388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23/02/2020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38375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23/02/2020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09983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23/02/2020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47403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23/02/2020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7372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23/02/2020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54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23/02/2020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55801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23/02/2020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8990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23/02/2020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80081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23/02/2020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6395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23/02/2020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939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23/02/2020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793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23/02/2020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7972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23/02/2020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7383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23/02/2020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550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23/02/2020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9750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23/02/2020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5903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26C62-09D1-2447-8339-382A61A39427}" type="datetimeFigureOut">
              <a:rPr lang="es-ES" smtClean="0"/>
              <a:t>23/02/2020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C49DB-C6BE-164C-88E5-007FD68AC08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842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nterior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64047" cy="708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9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29473-DA5A-0945-9236-2BBCE822419D}" type="datetimeFigureOut">
              <a:rPr lang="es-ES" smtClean="0"/>
              <a:t>23/02/2020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5DA8B-2362-4643-9EB9-8C0DA27B0E9B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891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C5AFE-3654-574A-B55C-CC93B0134942}" type="datetimeFigureOut">
              <a:rPr lang="es-ES" smtClean="0"/>
              <a:t>23/02/2020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23A22-1E0C-0042-B297-379B5594F42C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19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" b="2509"/>
          <a:stretch/>
        </p:blipFill>
        <p:spPr>
          <a:xfrm>
            <a:off x="0" y="0"/>
            <a:ext cx="9135291" cy="688848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1445" y="2636520"/>
            <a:ext cx="7772400" cy="2317220"/>
          </a:xfrm>
        </p:spPr>
        <p:txBody>
          <a:bodyPr>
            <a:normAutofit/>
          </a:bodyPr>
          <a:lstStyle/>
          <a:p>
            <a:r>
              <a:rPr lang="es-MX" sz="3000" b="1" dirty="0"/>
              <a:t>Dirección de Recursos Financieros</a:t>
            </a:r>
            <a:br>
              <a:rPr lang="es-MX" sz="3000" b="1" dirty="0"/>
            </a:br>
            <a:r>
              <a:rPr lang="es-MX" sz="3000" b="1" dirty="0"/>
              <a:t>Dirección de Planeación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071154" y="5086904"/>
            <a:ext cx="6701246" cy="710213"/>
          </a:xfrm>
        </p:spPr>
        <p:txBody>
          <a:bodyPr>
            <a:normAutofit/>
          </a:bodyPr>
          <a:lstStyle/>
          <a:p>
            <a:r>
              <a:rPr lang="es-MX" sz="2500" b="1" dirty="0">
                <a:solidFill>
                  <a:schemeClr val="tx1"/>
                </a:solidFill>
              </a:rPr>
              <a:t>Foros de Capacitación 2020</a:t>
            </a:r>
          </a:p>
        </p:txBody>
      </p:sp>
    </p:spTree>
    <p:extLst>
      <p:ext uri="{BB962C8B-B14F-4D97-AF65-F5344CB8AC3E}">
        <p14:creationId xmlns:p14="http://schemas.microsoft.com/office/powerpoint/2010/main" val="1902154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716CC-FF44-406D-A6C7-1939D523C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600"/>
            <a:ext cx="8229600" cy="457199"/>
          </a:xfrm>
        </p:spPr>
        <p:txBody>
          <a:bodyPr>
            <a:noAutofit/>
          </a:bodyPr>
          <a:lstStyle/>
          <a:p>
            <a:pPr algn="l"/>
            <a:r>
              <a:rPr lang="es-MX" sz="4500" dirty="0">
                <a:solidFill>
                  <a:schemeClr val="bg1"/>
                </a:solidFill>
              </a:rPr>
              <a:t>Agenda</a:t>
            </a:r>
            <a:endParaRPr lang="en-US" sz="45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DE67240-69C5-4583-9A95-DBA882AC16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5899030"/>
              </p:ext>
            </p:extLst>
          </p:nvPr>
        </p:nvGraphicFramePr>
        <p:xfrm>
          <a:off x="899410" y="1064302"/>
          <a:ext cx="6715594" cy="5561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8857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716CC-FF44-406D-A6C7-1939D523C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600"/>
            <a:ext cx="8229600" cy="457199"/>
          </a:xfrm>
        </p:spPr>
        <p:txBody>
          <a:bodyPr>
            <a:noAutofit/>
          </a:bodyPr>
          <a:lstStyle/>
          <a:p>
            <a:pPr algn="l"/>
            <a:r>
              <a:rPr lang="es-MX" sz="4500" dirty="0">
                <a:solidFill>
                  <a:schemeClr val="bg1"/>
                </a:solidFill>
              </a:rPr>
              <a:t>Agenda</a:t>
            </a:r>
            <a:endParaRPr lang="en-US" sz="45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DE67240-69C5-4583-9A95-DBA882AC16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302856"/>
              </p:ext>
            </p:extLst>
          </p:nvPr>
        </p:nvGraphicFramePr>
        <p:xfrm>
          <a:off x="104932" y="944380"/>
          <a:ext cx="8769245" cy="5561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67964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131</Words>
  <Application>Microsoft Office PowerPoint</Application>
  <PresentationFormat>On-screen Show (4:3)</PresentationFormat>
  <Paragraphs>19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Tema de Office</vt:lpstr>
      <vt:lpstr>2_Diseño personalizado</vt:lpstr>
      <vt:lpstr>Diseño personalizado</vt:lpstr>
      <vt:lpstr>1_Diseño personalizado</vt:lpstr>
      <vt:lpstr>Dirección de Recursos Financieros Dirección de Planeación</vt:lpstr>
      <vt:lpstr>Agenda</vt:lpstr>
      <vt:lpstr>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Operación General del Presupuesto, Fuentes de Financiamiento, Transferencias Presupuestales, Compromisos presupuestales,  Administración de recurso ordinario (subsidio Federal y Estatal).</dc:title>
  <dc:creator>María Gloria Gill Santini</dc:creator>
  <cp:lastModifiedBy>Gestion Presupuestal</cp:lastModifiedBy>
  <cp:revision>5</cp:revision>
  <dcterms:created xsi:type="dcterms:W3CDTF">2020-02-06T22:07:25Z</dcterms:created>
  <dcterms:modified xsi:type="dcterms:W3CDTF">2020-02-23T20:33:54Z</dcterms:modified>
</cp:coreProperties>
</file>